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DE258E-BCBD-4D5D-8F28-76DA289DC726}" v="377" dt="2022-12-11T21:24:38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Rasmus Salmela</a:t>
            </a:r>
          </a:p>
          <a:p>
            <a:r>
              <a:rPr lang="en-US" dirty="0">
                <a:cs typeface="Calibri"/>
              </a:rPr>
              <a:t>Niklas Anttila</a:t>
            </a:r>
          </a:p>
          <a:p>
            <a:r>
              <a:rPr lang="en-US" dirty="0">
                <a:cs typeface="Calibri"/>
              </a:rPr>
              <a:t>Santeri Salmela</a:t>
            </a:r>
          </a:p>
          <a:p>
            <a:r>
              <a:rPr lang="en-US" dirty="0">
                <a:ea typeface="+mn-lt"/>
                <a:cs typeface="+mn-lt"/>
              </a:rPr>
              <a:t>Hamid </a:t>
            </a:r>
            <a:r>
              <a:rPr lang="en-US" dirty="0" err="1">
                <a:ea typeface="+mn-lt"/>
                <a:cs typeface="+mn-lt"/>
              </a:rPr>
              <a:t>Aebadi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8DDD-25F2-266A-EBAF-7E453BA6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9049A-2A1D-3760-F6D1-92FF9CD42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Calibri"/>
              </a:rPr>
              <a:t>Load network from text files</a:t>
            </a:r>
          </a:p>
          <a:p>
            <a:r>
              <a:rPr lang="en-US" dirty="0">
                <a:cs typeface="Calibri"/>
              </a:rPr>
              <a:t>Send packets between nodes</a:t>
            </a:r>
          </a:p>
          <a:p>
            <a:r>
              <a:rPr lang="en-US" dirty="0">
                <a:ea typeface="+mn-lt"/>
                <a:cs typeface="+mn-lt"/>
              </a:rPr>
              <a:t>Change node capacity mid-execution</a:t>
            </a:r>
          </a:p>
          <a:p>
            <a:r>
              <a:rPr lang="en-US" dirty="0">
                <a:ea typeface="+mn-lt"/>
                <a:cs typeface="+mn-lt"/>
              </a:rPr>
              <a:t>Print useful information along the way</a:t>
            </a:r>
          </a:p>
          <a:p>
            <a:r>
              <a:rPr lang="en-US" dirty="0">
                <a:ea typeface="+mn-lt"/>
                <a:cs typeface="+mn-lt"/>
              </a:rPr>
              <a:t>Some real network features, such as:</a:t>
            </a:r>
          </a:p>
          <a:p>
            <a:pPr lvl="1"/>
            <a:r>
              <a:rPr lang="en-US" sz="2800" dirty="0">
                <a:ea typeface="+mn-lt"/>
                <a:cs typeface="+mn-lt"/>
              </a:rPr>
              <a:t>Packets wait propagation and transmission delays based on link speed</a:t>
            </a:r>
          </a:p>
          <a:p>
            <a:pPr lvl="1"/>
            <a:r>
              <a:rPr lang="en-US" sz="2800" dirty="0">
                <a:ea typeface="+mn-lt"/>
                <a:cs typeface="+mn-lt"/>
              </a:rPr>
              <a:t>Packets can be dropped if receiving node is full</a:t>
            </a:r>
          </a:p>
          <a:p>
            <a:pPr lvl="1"/>
            <a:r>
              <a:rPr lang="en-US" sz="2800" dirty="0">
                <a:ea typeface="+mn-lt"/>
                <a:cs typeface="+mn-lt"/>
              </a:rPr>
              <a:t>Establishing routing tables based on lowest cost (Dijkstra's algorithm)</a:t>
            </a:r>
          </a:p>
          <a:p>
            <a:r>
              <a:rPr lang="en-US" dirty="0">
                <a:cs typeface="Calibri"/>
              </a:rPr>
              <a:t>GUI and its animations</a:t>
            </a:r>
          </a:p>
        </p:txBody>
      </p:sp>
    </p:spTree>
    <p:extLst>
      <p:ext uri="{BB962C8B-B14F-4D97-AF65-F5344CB8AC3E}">
        <p14:creationId xmlns:p14="http://schemas.microsoft.com/office/powerpoint/2010/main" val="230132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9610-EAC3-D659-EC28-F361C212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9A19-0BB0-CDF6-1555-5D09E9DB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Two main components, classes and "services"</a:t>
            </a:r>
          </a:p>
          <a:p>
            <a:r>
              <a:rPr lang="en-US" dirty="0">
                <a:cs typeface="Calibri"/>
              </a:rPr>
              <a:t>Services:</a:t>
            </a:r>
          </a:p>
          <a:p>
            <a:pPr lvl="1"/>
            <a:r>
              <a:rPr lang="en-US" dirty="0" err="1">
                <a:ea typeface="+mn-lt"/>
                <a:cs typeface="+mn-lt"/>
              </a:rPr>
              <a:t>main_map</a:t>
            </a:r>
            <a:r>
              <a:rPr lang="en-US" dirty="0">
                <a:ea typeface="+mn-lt"/>
                <a:cs typeface="+mn-lt"/>
              </a:rPr>
              <a:t>, access nodes by their id</a:t>
            </a:r>
          </a:p>
          <a:p>
            <a:pPr lvl="1"/>
            <a:r>
              <a:rPr lang="en-US" dirty="0">
                <a:ea typeface="+mn-lt"/>
                <a:cs typeface="+mn-lt"/>
              </a:rPr>
              <a:t>DNS, access correct server by server name</a:t>
            </a:r>
          </a:p>
          <a:p>
            <a:r>
              <a:rPr lang="en-US" dirty="0">
                <a:ea typeface="+mn-lt"/>
                <a:cs typeface="+mn-lt"/>
              </a:rPr>
              <a:t>Node, abstract parent class for:</a:t>
            </a:r>
          </a:p>
          <a:p>
            <a:pPr lvl="1"/>
            <a:r>
              <a:rPr lang="en-US" dirty="0">
                <a:ea typeface="+mn-lt"/>
                <a:cs typeface="+mn-lt"/>
              </a:rPr>
              <a:t>Client, Router and Server</a:t>
            </a:r>
            <a:endParaRPr lang="en-US" dirty="0"/>
          </a:p>
          <a:p>
            <a:r>
              <a:rPr lang="en-US" dirty="0">
                <a:cs typeface="Calibri"/>
              </a:rPr>
              <a:t>Class Packet, transmitted between nodes</a:t>
            </a:r>
          </a:p>
          <a:p>
            <a:r>
              <a:rPr lang="en-US" dirty="0">
                <a:cs typeface="Calibri"/>
              </a:rPr>
              <a:t>GUI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069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74EC-6DD8-3996-4A9E-18AEE986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117B-35B3-06B9-E601-A2FD80CDF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Cmake</a:t>
            </a:r>
          </a:p>
          <a:p>
            <a:r>
              <a:rPr lang="en-US" dirty="0">
                <a:cs typeface="Calibri"/>
              </a:rPr>
              <a:t>External libraries: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QT 5 or 6</a:t>
            </a:r>
          </a:p>
        </p:txBody>
      </p:sp>
    </p:spTree>
    <p:extLst>
      <p:ext uri="{BB962C8B-B14F-4D97-AF65-F5344CB8AC3E}">
        <p14:creationId xmlns:p14="http://schemas.microsoft.com/office/powerpoint/2010/main" val="66703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EA8A-3E02-01E5-73C9-A4101F21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Working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95DC-8B3C-F219-5F0F-92173543E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Branches were used, but late roll out complicated</a:t>
            </a:r>
          </a:p>
          <a:p>
            <a:r>
              <a:rPr lang="en-US" dirty="0">
                <a:cs typeface="Calibri"/>
              </a:rPr>
              <a:t>Telegram, not so much Gitlab</a:t>
            </a:r>
          </a:p>
          <a:p>
            <a:r>
              <a:rPr lang="en-US" dirty="0">
                <a:cs typeface="Calibri"/>
              </a:rPr>
              <a:t>No (shared) issue tracking etc.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F67559CF-61BA-2AE1-659B-463D2456A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687" y="1906113"/>
            <a:ext cx="17526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9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Demo presentation</vt:lpstr>
      <vt:lpstr>Features</vt:lpstr>
      <vt:lpstr>Design</vt:lpstr>
      <vt:lpstr>Implementation</vt:lpstr>
      <vt:lpstr>Working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97</cp:revision>
  <dcterms:created xsi:type="dcterms:W3CDTF">2022-12-11T21:01:32Z</dcterms:created>
  <dcterms:modified xsi:type="dcterms:W3CDTF">2022-12-11T21:25:58Z</dcterms:modified>
</cp:coreProperties>
</file>