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3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6CD49-E753-4A5B-A29A-A7556EE1261A}" v="729" dt="2022-12-08T19:23:30.821"/>
    <p1510:client id="{DBA6ECC8-4F7B-49F1-AC0C-69F6CA113362}" v="563" dt="2022-12-08T12:28:12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Network simulator</a:t>
            </a:r>
            <a:br>
              <a:rPr lang="en-US" dirty="0">
                <a:cs typeface="Calibri Light"/>
              </a:rPr>
            </a:br>
            <a:r>
              <a:rPr lang="en-US" sz="2000">
                <a:cs typeface="Calibri Light"/>
              </a:rPr>
              <a:t>Assuming everyone has completed a course on 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Rasmus Salmela</a:t>
            </a:r>
          </a:p>
          <a:p>
            <a:r>
              <a:rPr lang="en-US" dirty="0">
                <a:cs typeface="Calibri"/>
              </a:rPr>
              <a:t>Niklas Anttila</a:t>
            </a:r>
          </a:p>
          <a:p>
            <a:r>
              <a:rPr lang="en-US" dirty="0">
                <a:cs typeface="Calibri"/>
              </a:rPr>
              <a:t>Santeri Salmela</a:t>
            </a:r>
          </a:p>
          <a:p>
            <a:r>
              <a:rPr lang="en-US" dirty="0">
                <a:ea typeface="+mn-lt"/>
                <a:cs typeface="+mn-lt"/>
              </a:rPr>
              <a:t>Hamid </a:t>
            </a:r>
            <a:r>
              <a:rPr lang="en-US" dirty="0" err="1">
                <a:ea typeface="+mn-lt"/>
                <a:cs typeface="+mn-lt"/>
              </a:rPr>
              <a:t>Aebadi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5F91-F919-4046-4B6C-736AF1E9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main_map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17B6-59C2-1CA8-27B8-941E99B2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std::map of &lt;</a:t>
            </a:r>
            <a:r>
              <a:rPr lang="en-US" dirty="0" err="1">
                <a:cs typeface="Calibri"/>
              </a:rPr>
              <a:t>node_id</a:t>
            </a:r>
            <a:r>
              <a:rPr lang="en-US" dirty="0">
                <a:cs typeface="Calibri"/>
              </a:rPr>
              <a:t>, Node*&gt; pairs</a:t>
            </a:r>
          </a:p>
          <a:p>
            <a:r>
              <a:rPr lang="en-US" dirty="0">
                <a:cs typeface="Calibri"/>
              </a:rPr>
              <a:t>When a Node-derived object is created, its pointer is inserted here with id_ as key</a:t>
            </a:r>
          </a:p>
          <a:p>
            <a:r>
              <a:rPr lang="en-US" dirty="0">
                <a:cs typeface="Calibri"/>
              </a:rPr>
              <a:t>Dynamic casting sometimes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7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745C-52D9-A244-6333-4F64EF7D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9FA-D3EE-F123-20F7-8D279ACE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Std::map of &lt;std::string </a:t>
            </a:r>
            <a:r>
              <a:rPr lang="en-US" dirty="0" err="1">
                <a:cs typeface="Calibri"/>
              </a:rPr>
              <a:t>server_name</a:t>
            </a:r>
            <a:r>
              <a:rPr lang="en-US" dirty="0">
                <a:cs typeface="Calibri"/>
              </a:rPr>
              <a:t>, </a:t>
            </a:r>
          </a:p>
          <a:p>
            <a:r>
              <a:rPr lang="en-US" dirty="0">
                <a:cs typeface="Calibri"/>
              </a:rPr>
              <a:t>unsigned short </a:t>
            </a:r>
            <a:r>
              <a:rPr lang="en-US" dirty="0" err="1">
                <a:cs typeface="Calibri"/>
              </a:rPr>
              <a:t>its_connection_id</a:t>
            </a:r>
            <a:r>
              <a:rPr lang="en-US" dirty="0">
                <a:cs typeface="Calibri"/>
              </a:rPr>
              <a:t>_&gt;</a:t>
            </a:r>
          </a:p>
          <a:p>
            <a:r>
              <a:rPr lang="en-US" dirty="0">
                <a:cs typeface="Calibri"/>
              </a:rPr>
              <a:t>Scenario: Server name_ = "</a:t>
            </a:r>
            <a:r>
              <a:rPr lang="en-US" dirty="0" err="1">
                <a:cs typeface="Calibri"/>
              </a:rPr>
              <a:t>Youtube</a:t>
            </a:r>
            <a:r>
              <a:rPr lang="en-US" dirty="0">
                <a:cs typeface="Calibri"/>
              </a:rPr>
              <a:t>", id_ = 1, </a:t>
            </a:r>
            <a:r>
              <a:rPr lang="en-US" dirty="0" err="1">
                <a:cs typeface="Calibri"/>
              </a:rPr>
              <a:t>connection_id</a:t>
            </a:r>
            <a:r>
              <a:rPr lang="en-US" dirty="0">
                <a:cs typeface="Calibri"/>
              </a:rPr>
              <a:t>_ = 2</a:t>
            </a:r>
            <a:endParaRPr lang="en-US"/>
          </a:p>
          <a:p>
            <a:r>
              <a:rPr lang="en-US" dirty="0">
                <a:cs typeface="Calibri"/>
              </a:rPr>
              <a:t>Accessing DNS with key </a:t>
            </a:r>
            <a:r>
              <a:rPr lang="en-US" dirty="0" err="1">
                <a:cs typeface="Calibri"/>
              </a:rPr>
              <a:t>Youtube</a:t>
            </a:r>
            <a:r>
              <a:rPr lang="en-US" dirty="0">
                <a:cs typeface="Calibri"/>
              </a:rPr>
              <a:t> would return 2, because as previously mentioned, packets are routed by router ids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6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CFE0-DD91-AD16-2C29-F5009E79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EF67-DA8B-67B1-CAA9-89B8FA21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Everything is sent in one packet</a:t>
            </a:r>
          </a:p>
          <a:p>
            <a:r>
              <a:rPr lang="en-US" dirty="0">
                <a:cs typeface="Calibri"/>
              </a:rPr>
              <a:t>No TCP-style reliability or congestion control</a:t>
            </a:r>
          </a:p>
          <a:p>
            <a:r>
              <a:rPr lang="en-US" dirty="0">
                <a:cs typeface="Calibri"/>
              </a:rPr>
              <a:t>No TCP/IP-style packet encapsulation</a:t>
            </a:r>
          </a:p>
        </p:txBody>
      </p:sp>
    </p:spTree>
    <p:extLst>
      <p:ext uri="{BB962C8B-B14F-4D97-AF65-F5344CB8AC3E}">
        <p14:creationId xmlns:p14="http://schemas.microsoft.com/office/powerpoint/2010/main" val="276761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950C-0E23-EFD6-D2EE-0215D3BA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Short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43D1-85B5-FC9B-5977-60CF6F9C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Nodes transmit packets</a:t>
            </a:r>
          </a:p>
          <a:p>
            <a:r>
              <a:rPr lang="en-US" dirty="0">
                <a:cs typeface="Calibri"/>
              </a:rPr>
              <a:t>Nodes have links between them (bandwidth and latency)</a:t>
            </a:r>
          </a:p>
          <a:p>
            <a:r>
              <a:rPr lang="en-US" dirty="0">
                <a:cs typeface="Calibri"/>
              </a:rPr>
              <a:t>Nodes and links are downloaded from text files</a:t>
            </a:r>
          </a:p>
          <a:p>
            <a:r>
              <a:rPr lang="en-US" dirty="0">
                <a:cs typeface="Calibri"/>
              </a:rPr>
              <a:t>Logic is similar to real networks (routing tables, packet dropping etc.)</a:t>
            </a:r>
          </a:p>
          <a:p>
            <a:r>
              <a:rPr lang="en-US" dirty="0">
                <a:cs typeface="Calibri"/>
              </a:rPr>
              <a:t>Simplified DNS exists</a:t>
            </a:r>
          </a:p>
          <a:p>
            <a:r>
              <a:rPr lang="en-US" dirty="0">
                <a:cs typeface="Calibri"/>
              </a:rPr>
              <a:t>Qt (</a:t>
            </a:r>
            <a:r>
              <a:rPr lang="en-US" b="1" dirty="0">
                <a:cs typeface="Calibri"/>
              </a:rPr>
              <a:t>5 or 6 required</a:t>
            </a:r>
            <a:r>
              <a:rPr lang="en-US" dirty="0">
                <a:cs typeface="Calibri"/>
              </a:rPr>
              <a:t>) GUI</a:t>
            </a:r>
          </a:p>
          <a:p>
            <a:r>
              <a:rPr lang="en-US" dirty="0">
                <a:ea typeface="+mn-lt"/>
                <a:cs typeface="+mn-lt"/>
              </a:rPr>
              <a:t>Cheat packets that bypass queues for debugging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630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2185-2097-5C95-47B4-E7BBB82B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EE6B-C5B9-AA87-EB23-62B2F746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Objects</a:t>
            </a:r>
          </a:p>
          <a:p>
            <a:pPr lvl="1"/>
            <a:r>
              <a:rPr lang="en-US" dirty="0">
                <a:cs typeface="Calibri"/>
              </a:rPr>
              <a:t>Nodes (client, router, server)</a:t>
            </a:r>
          </a:p>
          <a:p>
            <a:pPr lvl="1"/>
            <a:r>
              <a:rPr lang="en-US" dirty="0">
                <a:cs typeface="Calibri"/>
              </a:rPr>
              <a:t>Packet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"Services"</a:t>
            </a:r>
          </a:p>
          <a:p>
            <a:pPr lvl="1"/>
            <a:r>
              <a:rPr lang="en-US" dirty="0" err="1">
                <a:cs typeface="Calibri"/>
              </a:rPr>
              <a:t>main_map</a:t>
            </a:r>
          </a:p>
          <a:p>
            <a:pPr lvl="1"/>
            <a:r>
              <a:rPr lang="en-US" dirty="0">
                <a:cs typeface="Calibri"/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104455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B063-5F70-DEB2-06E0-0E865309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AEF4-F2BE-6746-E27A-A6ED3687F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Abstract parent class</a:t>
            </a:r>
          </a:p>
          <a:p>
            <a:r>
              <a:rPr lang="en-US" dirty="0">
                <a:cs typeface="Calibri"/>
              </a:rPr>
              <a:t>Queue for packet pointers, which are moved between nodes</a:t>
            </a:r>
          </a:p>
          <a:p>
            <a:r>
              <a:rPr lang="en-US" dirty="0">
                <a:ea typeface="+mn-lt"/>
                <a:cs typeface="+mn-lt"/>
              </a:rPr>
              <a:t>Class members:</a:t>
            </a:r>
          </a:p>
          <a:p>
            <a:pPr lvl="1"/>
            <a:r>
              <a:rPr lang="en-US" dirty="0">
                <a:ea typeface="+mn-lt"/>
                <a:cs typeface="+mn-lt"/>
              </a:rPr>
              <a:t>id_, unique identifier (BUT NOT ZERO)</a:t>
            </a:r>
          </a:p>
          <a:p>
            <a:pPr lvl="1"/>
            <a:r>
              <a:rPr lang="en-US" dirty="0">
                <a:ea typeface="+mn-lt"/>
                <a:cs typeface="+mn-lt"/>
              </a:rPr>
              <a:t>capacities (current and max), how many kilobytes currently in queue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connection id_ and cost_, all end nodes are connected to one router and some routers are connected to end node, this is that data</a:t>
            </a:r>
            <a:endParaRPr lang="en-US" dirty="0"/>
          </a:p>
          <a:p>
            <a:r>
              <a:rPr lang="en-US" dirty="0">
                <a:cs typeface="Calibri"/>
              </a:rPr>
              <a:t>Getters and setters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70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D991-4F4A-D2F1-9405-8A3061A1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9D59-FA64-6226-326C-A0FF23C4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Sends requests to Servers</a:t>
            </a:r>
          </a:p>
          <a:p>
            <a:r>
              <a:rPr lang="en-US" dirty="0">
                <a:cs typeface="Calibri"/>
              </a:rPr>
              <a:t>Always connected to only one router</a:t>
            </a:r>
          </a:p>
          <a:p>
            <a:r>
              <a:rPr lang="en-US" dirty="0">
                <a:ea typeface="+mn-lt"/>
                <a:cs typeface="+mn-lt"/>
              </a:rPr>
              <a:t>Unique function: </a:t>
            </a:r>
            <a:r>
              <a:rPr lang="en-US" dirty="0" err="1">
                <a:ea typeface="+mn-lt"/>
                <a:cs typeface="+mn-lt"/>
              </a:rPr>
              <a:t>create_packet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pPr lvl="1"/>
            <a:r>
              <a:rPr lang="en-US" dirty="0">
                <a:ea typeface="+mn-lt"/>
                <a:cs typeface="+mn-lt"/>
              </a:rPr>
              <a:t>Creates a packet object and stores them or sends forward (if cheat_)</a:t>
            </a:r>
          </a:p>
          <a:p>
            <a:pPr lvl="1"/>
            <a:r>
              <a:rPr lang="en-US" dirty="0">
                <a:ea typeface="+mn-lt"/>
                <a:cs typeface="+mn-lt"/>
              </a:rPr>
              <a:t>Packets always sent to its "home router" (</a:t>
            </a:r>
            <a:r>
              <a:rPr lang="en-US" dirty="0" err="1">
                <a:ea typeface="+mn-lt"/>
                <a:cs typeface="+mn-lt"/>
              </a:rPr>
              <a:t>connection_id</a:t>
            </a:r>
            <a:r>
              <a:rPr lang="en-US" dirty="0">
                <a:ea typeface="+mn-lt"/>
                <a:cs typeface="+mn-lt"/>
              </a:rPr>
              <a:t>_ router)</a:t>
            </a:r>
            <a:endParaRPr lang="en-US" dirty="0"/>
          </a:p>
          <a:p>
            <a:r>
              <a:rPr lang="en-US" dirty="0">
                <a:cs typeface="Calibri"/>
              </a:rPr>
              <a:t>When a packet arrives, print its information</a:t>
            </a:r>
          </a:p>
        </p:txBody>
      </p:sp>
    </p:spTree>
    <p:extLst>
      <p:ext uri="{BB962C8B-B14F-4D97-AF65-F5344CB8AC3E}">
        <p14:creationId xmlns:p14="http://schemas.microsoft.com/office/powerpoint/2010/main" val="22876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23CC-1ACC-9332-36A7-DD84F7A1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586A-8C78-DA3D-1BDE-2F6CCB2A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Calculates shortest distances between routers with Dijkstra's algorithm and establishes routing tables based on them</a:t>
            </a:r>
          </a:p>
          <a:p>
            <a:r>
              <a:rPr lang="en-US" dirty="0">
                <a:cs typeface="Calibri"/>
              </a:rPr>
              <a:t>Routers may or may not be connected to end nodes, if not, </a:t>
            </a:r>
            <a:r>
              <a:rPr lang="en-US" dirty="0" err="1">
                <a:cs typeface="Calibri"/>
              </a:rPr>
              <a:t>connection_id</a:t>
            </a:r>
            <a:r>
              <a:rPr lang="en-US" dirty="0">
                <a:cs typeface="Calibri"/>
              </a:rPr>
              <a:t>_ is zero. </a:t>
            </a:r>
          </a:p>
          <a:p>
            <a:r>
              <a:rPr lang="en-US" dirty="0">
                <a:cs typeface="Calibri"/>
              </a:rPr>
              <a:t>Packets use router ids (if client id 1 is connected to router 2, packet sent from client has sender id 2)</a:t>
            </a:r>
          </a:p>
          <a:p>
            <a:r>
              <a:rPr lang="en-US" dirty="0">
                <a:cs typeface="Calibri"/>
              </a:rPr>
              <a:t>If packet with router's own id arrives, send it to its end node (</a:t>
            </a:r>
            <a:r>
              <a:rPr lang="en-US" dirty="0" err="1">
                <a:cs typeface="Calibri"/>
              </a:rPr>
              <a:t>connection_id</a:t>
            </a:r>
            <a:r>
              <a:rPr lang="en-US" dirty="0">
                <a:cs typeface="Calibri"/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381002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B3EC-3F39-2EC5-BB79-A2807F3F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6B65-E3E0-3A0D-BE20-FBB62336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Changes arriving packet data to desired</a:t>
            </a:r>
          </a:p>
          <a:p>
            <a:pPr lvl="1"/>
            <a:r>
              <a:rPr lang="en-US" dirty="0">
                <a:ea typeface="+mn-lt"/>
                <a:cs typeface="+mn-lt"/>
              </a:rPr>
              <a:t>Swap receiver and sender ids</a:t>
            </a:r>
          </a:p>
          <a:p>
            <a:pPr lvl="1"/>
            <a:r>
              <a:rPr lang="en-US" dirty="0">
                <a:ea typeface="+mn-lt"/>
                <a:cs typeface="+mn-lt"/>
              </a:rPr>
              <a:t>Append content_ with </a:t>
            </a:r>
            <a:r>
              <a:rPr lang="en-US" dirty="0" err="1">
                <a:ea typeface="+mn-lt"/>
                <a:cs typeface="+mn-lt"/>
              </a:rPr>
              <a:t>content_type</a:t>
            </a:r>
            <a:r>
              <a:rPr lang="en-US" dirty="0">
                <a:ea typeface="+mn-lt"/>
                <a:cs typeface="+mn-lt"/>
              </a:rPr>
              <a:t>_ (e.g., </a:t>
            </a:r>
            <a:r>
              <a:rPr lang="en-US" dirty="0" err="1">
                <a:ea typeface="+mn-lt"/>
                <a:cs typeface="+mn-lt"/>
              </a:rPr>
              <a:t>Youtube</a:t>
            </a:r>
            <a:r>
              <a:rPr lang="en-US" dirty="0">
                <a:ea typeface="+mn-lt"/>
                <a:cs typeface="+mn-lt"/>
              </a:rPr>
              <a:t> would append .mp4)</a:t>
            </a:r>
          </a:p>
          <a:p>
            <a:pPr lvl="1"/>
            <a:r>
              <a:rPr lang="en-US" dirty="0">
                <a:ea typeface="+mn-lt"/>
                <a:cs typeface="+mn-lt"/>
              </a:rPr>
              <a:t>Change packet size_ to </a:t>
            </a:r>
            <a:r>
              <a:rPr lang="en-US" dirty="0" err="1">
                <a:ea typeface="+mn-lt"/>
                <a:cs typeface="+mn-lt"/>
              </a:rPr>
              <a:t>content_size</a:t>
            </a:r>
            <a:r>
              <a:rPr lang="en-US" dirty="0">
                <a:ea typeface="+mn-lt"/>
                <a:cs typeface="+mn-lt"/>
              </a:rPr>
              <a:t>_ (e.g., Instagram would be 600 (KB)</a:t>
            </a:r>
            <a:endParaRPr lang="en-US" dirty="0"/>
          </a:p>
          <a:p>
            <a:r>
              <a:rPr lang="en-US" dirty="0">
                <a:cs typeface="Calibri"/>
              </a:rPr>
              <a:t>Sends its packets to its "home router"</a:t>
            </a:r>
          </a:p>
          <a:p>
            <a:r>
              <a:rPr lang="en-US" dirty="0">
                <a:cs typeface="Calibri"/>
              </a:rPr>
              <a:t>Always connected to only one router</a:t>
            </a: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97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D044-1732-BBA7-F4DD-39472BB0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B7BA-F44C-17A0-BD04-6F518940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Moved between nodes</a:t>
            </a:r>
          </a:p>
          <a:p>
            <a:r>
              <a:rPr lang="en-US" dirty="0">
                <a:ea typeface="+mn-lt"/>
                <a:cs typeface="+mn-lt"/>
              </a:rPr>
              <a:t>Members:</a:t>
            </a:r>
          </a:p>
          <a:p>
            <a:pPr lvl="1"/>
            <a:r>
              <a:rPr lang="en-US" dirty="0">
                <a:ea typeface="+mn-lt"/>
                <a:cs typeface="+mn-lt"/>
              </a:rPr>
              <a:t>size_ (simulated of course, kilobytes)</a:t>
            </a:r>
          </a:p>
          <a:p>
            <a:pPr lvl="1"/>
            <a:r>
              <a:rPr lang="en-US" dirty="0">
                <a:ea typeface="+mn-lt"/>
                <a:cs typeface="+mn-lt"/>
              </a:rPr>
              <a:t>Sender and receiver ids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content_ (mostly immersion reasons)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time_t</a:t>
            </a:r>
            <a:r>
              <a:rPr lang="en-US" dirty="0">
                <a:ea typeface="+mn-lt"/>
                <a:cs typeface="+mn-lt"/>
              </a:rPr>
              <a:t> time sent_, timestamped when created</a:t>
            </a:r>
          </a:p>
          <a:p>
            <a:pPr lvl="1"/>
            <a:r>
              <a:rPr lang="en-US" dirty="0">
                <a:ea typeface="+mn-lt"/>
                <a:cs typeface="+mn-lt"/>
              </a:rPr>
              <a:t>bools cheat_ and debug_</a:t>
            </a:r>
          </a:p>
          <a:p>
            <a:pPr lvl="2"/>
            <a:r>
              <a:rPr lang="en-US" dirty="0">
                <a:ea typeface="+mn-lt"/>
                <a:cs typeface="+mn-lt"/>
              </a:rPr>
              <a:t>Cheat_ bypasses queues, used for debugging reasons</a:t>
            </a:r>
          </a:p>
          <a:p>
            <a:pPr lvl="2"/>
            <a:r>
              <a:rPr lang="en-US" dirty="0">
                <a:ea typeface="+mn-lt"/>
                <a:cs typeface="+mn-lt"/>
              </a:rPr>
              <a:t>Debug_ prints useful information along the way</a:t>
            </a:r>
            <a:endParaRPr lang="en-US" dirty="0"/>
          </a:p>
          <a:p>
            <a:r>
              <a:rPr lang="en-US" dirty="0">
                <a:cs typeface="Calibri"/>
              </a:rPr>
              <a:t>Wait() function to represent delays</a:t>
            </a:r>
          </a:p>
        </p:txBody>
      </p:sp>
    </p:spTree>
    <p:extLst>
      <p:ext uri="{BB962C8B-B14F-4D97-AF65-F5344CB8AC3E}">
        <p14:creationId xmlns:p14="http://schemas.microsoft.com/office/powerpoint/2010/main" val="324656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Network simulator Assuming everyone has completed a course on computer networks</vt:lpstr>
      <vt:lpstr>Scope of project</vt:lpstr>
      <vt:lpstr>Short overview</vt:lpstr>
      <vt:lpstr>Main components</vt:lpstr>
      <vt:lpstr>Nodes</vt:lpstr>
      <vt:lpstr>Client</vt:lpstr>
      <vt:lpstr>Router</vt:lpstr>
      <vt:lpstr>Server</vt:lpstr>
      <vt:lpstr>Packet</vt:lpstr>
      <vt:lpstr>main_map</vt:lpstr>
      <vt:lpstr>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313</cp:revision>
  <dcterms:created xsi:type="dcterms:W3CDTF">2022-12-08T12:03:47Z</dcterms:created>
  <dcterms:modified xsi:type="dcterms:W3CDTF">2022-12-11T19:03:00Z</dcterms:modified>
</cp:coreProperties>
</file>