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D8B09-7701-4253-8C5C-9E1FB1A0604B}" type="datetimeFigureOut">
              <a:rPr lang="en-IN" smtClean="0"/>
              <a:t>02-06-2025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430E6-BC5B-455F-9D5E-71500FFF00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0684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D8B09-7701-4253-8C5C-9E1FB1A0604B}" type="datetimeFigureOut">
              <a:rPr lang="en-IN" smtClean="0"/>
              <a:t>02-06-2025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430E6-BC5B-455F-9D5E-71500FFF00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7349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D8B09-7701-4253-8C5C-9E1FB1A0604B}" type="datetimeFigureOut">
              <a:rPr lang="en-IN" smtClean="0"/>
              <a:t>02-06-2025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430E6-BC5B-455F-9D5E-71500FFF00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3331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D8B09-7701-4253-8C5C-9E1FB1A0604B}" type="datetimeFigureOut">
              <a:rPr lang="en-IN" smtClean="0"/>
              <a:t>02-06-2025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430E6-BC5B-455F-9D5E-71500FFF00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9594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D8B09-7701-4253-8C5C-9E1FB1A0604B}" type="datetimeFigureOut">
              <a:rPr lang="en-IN" smtClean="0"/>
              <a:t>02-06-2025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430E6-BC5B-455F-9D5E-71500FFF00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3309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D8B09-7701-4253-8C5C-9E1FB1A0604B}" type="datetimeFigureOut">
              <a:rPr lang="en-IN" smtClean="0"/>
              <a:t>02-06-2025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430E6-BC5B-455F-9D5E-71500FFF00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273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D8B09-7701-4253-8C5C-9E1FB1A0604B}" type="datetimeFigureOut">
              <a:rPr lang="en-IN" smtClean="0"/>
              <a:t>02-06-2025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430E6-BC5B-455F-9D5E-71500FFF00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9925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D8B09-7701-4253-8C5C-9E1FB1A0604B}" type="datetimeFigureOut">
              <a:rPr lang="en-IN" smtClean="0"/>
              <a:t>02-06-2025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430E6-BC5B-455F-9D5E-71500FFF00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7830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D8B09-7701-4253-8C5C-9E1FB1A0604B}" type="datetimeFigureOut">
              <a:rPr lang="en-IN" smtClean="0"/>
              <a:t>02-06-2025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430E6-BC5B-455F-9D5E-71500FFF00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3818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D8B09-7701-4253-8C5C-9E1FB1A0604B}" type="datetimeFigureOut">
              <a:rPr lang="en-IN" smtClean="0"/>
              <a:t>02-06-2025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430E6-BC5B-455F-9D5E-71500FFF00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3253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D8B09-7701-4253-8C5C-9E1FB1A0604B}" type="datetimeFigureOut">
              <a:rPr lang="en-IN" smtClean="0"/>
              <a:t>02-06-2025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430E6-BC5B-455F-9D5E-71500FFF00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7996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2D8B09-7701-4253-8C5C-9E1FB1A0604B}" type="datetimeFigureOut">
              <a:rPr lang="en-IN" smtClean="0"/>
              <a:t>02-06-2025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B430E6-BC5B-455F-9D5E-71500FFF00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3044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37356"/>
            <a:ext cx="9144000" cy="4899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6549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10664"/>
            <a:ext cx="8445624" cy="5863726"/>
          </a:xfrm>
        </p:spPr>
      </p:pic>
    </p:spTree>
    <p:extLst>
      <p:ext uri="{BB962C8B-B14F-4D97-AF65-F5344CB8AC3E}">
        <p14:creationId xmlns:p14="http://schemas.microsoft.com/office/powerpoint/2010/main" val="3156098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82" y="22514"/>
            <a:ext cx="9071518" cy="5854757"/>
          </a:xfrm>
        </p:spPr>
      </p:pic>
    </p:spTree>
    <p:extLst>
      <p:ext uri="{BB962C8B-B14F-4D97-AF65-F5344CB8AC3E}">
        <p14:creationId xmlns:p14="http://schemas.microsoft.com/office/powerpoint/2010/main" val="1430321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60647"/>
            <a:ext cx="8728100" cy="5256585"/>
          </a:xfrm>
        </p:spPr>
      </p:pic>
    </p:spTree>
    <p:extLst>
      <p:ext uri="{BB962C8B-B14F-4D97-AF65-F5344CB8AC3E}">
        <p14:creationId xmlns:p14="http://schemas.microsoft.com/office/powerpoint/2010/main" val="1861441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8640"/>
            <a:ext cx="8229600" cy="5551299"/>
          </a:xfrm>
        </p:spPr>
      </p:pic>
    </p:spTree>
    <p:extLst>
      <p:ext uri="{BB962C8B-B14F-4D97-AF65-F5344CB8AC3E}">
        <p14:creationId xmlns:p14="http://schemas.microsoft.com/office/powerpoint/2010/main" val="1870011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494"/>
            <a:ext cx="8363272" cy="6077528"/>
          </a:xfrm>
        </p:spPr>
      </p:pic>
    </p:spTree>
    <p:extLst>
      <p:ext uri="{BB962C8B-B14F-4D97-AF65-F5344CB8AC3E}">
        <p14:creationId xmlns:p14="http://schemas.microsoft.com/office/powerpoint/2010/main" val="1651458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78"/>
            <a:ext cx="8291264" cy="5962871"/>
          </a:xfrm>
        </p:spPr>
      </p:pic>
    </p:spTree>
    <p:extLst>
      <p:ext uri="{BB962C8B-B14F-4D97-AF65-F5344CB8AC3E}">
        <p14:creationId xmlns:p14="http://schemas.microsoft.com/office/powerpoint/2010/main" val="602846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0"/>
            <a:ext cx="8229600" cy="6024395"/>
          </a:xfrm>
        </p:spPr>
      </p:pic>
    </p:spTree>
    <p:extLst>
      <p:ext uri="{BB962C8B-B14F-4D97-AF65-F5344CB8AC3E}">
        <p14:creationId xmlns:p14="http://schemas.microsoft.com/office/powerpoint/2010/main" val="560675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16632"/>
            <a:ext cx="8229600" cy="5881343"/>
          </a:xfrm>
        </p:spPr>
      </p:pic>
    </p:spTree>
    <p:extLst>
      <p:ext uri="{BB962C8B-B14F-4D97-AF65-F5344CB8AC3E}">
        <p14:creationId xmlns:p14="http://schemas.microsoft.com/office/powerpoint/2010/main" val="1894475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60648"/>
            <a:ext cx="8229600" cy="5944193"/>
          </a:xfrm>
        </p:spPr>
      </p:pic>
    </p:spTree>
    <p:extLst>
      <p:ext uri="{BB962C8B-B14F-4D97-AF65-F5344CB8AC3E}">
        <p14:creationId xmlns:p14="http://schemas.microsoft.com/office/powerpoint/2010/main" val="1169586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On-screen Show (4:3)</PresentationFormat>
  <Paragraphs>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ACER</dc:creator>
  <cp:lastModifiedBy>ACER</cp:lastModifiedBy>
  <cp:revision>1</cp:revision>
  <dcterms:created xsi:type="dcterms:W3CDTF">2025-06-02T15:01:12Z</dcterms:created>
  <dcterms:modified xsi:type="dcterms:W3CDTF">2025-06-02T15:07:37Z</dcterms:modified>
</cp:coreProperties>
</file>