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29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542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Phishing Attacks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Phishing attacks are a type of cybercrime that aims to trick users into revealing sensitive information, such as login credentials, by disguising as a trustworthy entity.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786086" y="5578197"/>
            <a:ext cx="187178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7106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What is Phishing?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24176" y="3113961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Social Engineering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62902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Phishing involves psychological manipulation to deceive individuals into taking specific actions.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5754053" y="3113961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Impersonation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Attackers pretend to be a legitimate organization via emails or websites.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5" name="Text 11"/>
          <p:cNvSpPr/>
          <p:nvPr/>
        </p:nvSpPr>
        <p:spPr>
          <a:xfrm>
            <a:off x="993100" y="548806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5227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Deceptive Tactics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00313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They use fake communication to extract sensitive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16706"/>
            <a:ext cx="86652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Common Types of Phishing Attacks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Email Phishing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Phishing attempts conducted through deceptive emails containing malicious links or attachments.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Spear Phishing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Targeted attacks on specific individuals or organizations, often using personalized information.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Clone Phishing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Attackers create a duplicate of a legitimate email and replace its content with malicious links or attachments.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3913703"/>
            <a:ext cx="69823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Recognizing Phishing Emails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760220" y="51149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951196" y="5156597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482334" y="5191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Spelling and Grammar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482334" y="5671661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Scammers often make mistakes in emails such as spelling errors or awkward grammar.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37597" y="51149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5694164" y="5156597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259711" y="5191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Suspicious Links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259711" y="5671661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Hover over links to check if they direct to unexpected websites.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314974" y="51149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5" name="Text 11"/>
          <p:cNvSpPr/>
          <p:nvPr/>
        </p:nvSpPr>
        <p:spPr>
          <a:xfrm>
            <a:off x="9474875" y="515659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0037088" y="5191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Urgency and Threats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0037088" y="5671661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Phishing emails often demand immediate action or threaten dire consequences if ignored.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16518"/>
            <a:ext cx="72817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Identifying Phishing Websites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755231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SSL Certificates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902160"/>
            <a:ext cx="53882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Look for SSL certification in the website's URL, indicated by a lock icon.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755231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Secure Connection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4902160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Check for "https" rather than "http" in the website's URL.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54279"/>
            <a:ext cx="61342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Avoiding Phishing Scams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881908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55370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Vigilance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55370" y="3584496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 cautious and verify the authenticity of all incoming emails, links, and websites.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2881908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5819656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Security Software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19656" y="358449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and regularly update anti-phishing and security software.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095042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1055370" y="5317212"/>
            <a:ext cx="33305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Two-Factor Authentication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55370" y="579762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 2FA on all accounts for an added layer of protection.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Best Practices for Protecting Against Phishing Attacks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16568" y="2477929"/>
            <a:ext cx="99893" cy="4995624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851487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6515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1107460" y="2693194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7000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Employee Training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18051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Regularly conduct education and training programs to raise awareness about phishing attacks.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70922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5092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1073051" y="4550926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Email Filters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strong filters to detect and block suspicious emails.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21155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1076385" y="605325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Intrusion Detection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advanced intrusion detection techniques to identify phishing attempts.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1336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5" name="Text 1"/>
          <p:cNvSpPr/>
          <p:nvPr/>
        </p:nvSpPr>
        <p:spPr>
          <a:xfrm>
            <a:off x="3959423" y="827425"/>
            <a:ext cx="6452354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3"/>
              </a:lnSpc>
              <a:buNone/>
            </a:pPr>
            <a:r>
              <a:rPr lang="en-US" sz="429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Next Steps</a:t>
            </a:r>
            <a:endParaRPr lang="en-US" sz="429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545" y="1779925"/>
            <a:ext cx="3639264" cy="87332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095625" y="2816604"/>
            <a:ext cx="2729389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Educate</a:t>
            </a:r>
            <a:endParaRPr lang="en-US" sz="2149" dirty="0"/>
          </a:p>
        </p:txBody>
      </p:sp>
      <p:sp>
        <p:nvSpPr>
          <p:cNvPr id="8" name="Text 3"/>
          <p:cNvSpPr/>
          <p:nvPr/>
        </p:nvSpPr>
        <p:spPr>
          <a:xfrm>
            <a:off x="2292786" y="3545412"/>
            <a:ext cx="3202781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Continuously educate and update users about evolving phishing tactics.</a:t>
            </a:r>
            <a:endParaRPr lang="en-US" sz="1719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568" y="1798500"/>
            <a:ext cx="3639264" cy="87332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50504" y="2839253"/>
            <a:ext cx="2729389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Regular Assessment</a:t>
            </a:r>
            <a:endParaRPr lang="en-US" sz="2149" dirty="0"/>
          </a:p>
        </p:txBody>
      </p:sp>
      <p:sp>
        <p:nvSpPr>
          <p:cNvPr id="11" name="Text 5"/>
          <p:cNvSpPr/>
          <p:nvPr/>
        </p:nvSpPr>
        <p:spPr>
          <a:xfrm>
            <a:off x="5853587" y="3416141"/>
            <a:ext cx="3281245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 regular evaluations and simulations to test the organization's security practices.</a:t>
            </a:r>
            <a:endParaRPr lang="en-US" sz="1719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136" y="1825585"/>
            <a:ext cx="3639264" cy="87332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808011" y="2815177"/>
            <a:ext cx="2729389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Collaboration</a:t>
            </a:r>
            <a:endParaRPr lang="en-US" sz="2149" dirty="0"/>
          </a:p>
        </p:txBody>
      </p:sp>
      <p:sp>
        <p:nvSpPr>
          <p:cNvPr id="14" name="Text 7"/>
          <p:cNvSpPr/>
          <p:nvPr/>
        </p:nvSpPr>
        <p:spPr>
          <a:xfrm>
            <a:off x="9334619" y="3391970"/>
            <a:ext cx="3202781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Encourage collaboration between security teams and end-users to share and act on potential threats.</a:t>
            </a:r>
            <a:endParaRPr lang="en-US" sz="171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369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 ath</cp:lastModifiedBy>
  <cp:revision>2</cp:revision>
  <dcterms:created xsi:type="dcterms:W3CDTF">2024-03-09T13:34:32Z</dcterms:created>
  <dcterms:modified xsi:type="dcterms:W3CDTF">2024-03-09T13:40:49Z</dcterms:modified>
</cp:coreProperties>
</file>