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3319"/>
            <a:ext cx="10363200" cy="60485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125163"/>
            <a:ext cx="9144000" cy="419459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24983"/>
            <a:ext cx="2628900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24983"/>
            <a:ext cx="7734300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331340"/>
            <a:ext cx="10515600" cy="722693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626643"/>
            <a:ext cx="10515600" cy="38004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24916"/>
            <a:ext cx="518160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24916"/>
            <a:ext cx="518160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4987"/>
            <a:ext cx="1051560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258946"/>
            <a:ext cx="5157787" cy="20872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346190"/>
            <a:ext cx="5157787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258946"/>
            <a:ext cx="5183188" cy="20872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346190"/>
            <a:ext cx="5183188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8240"/>
            <a:ext cx="3932237" cy="405384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01480"/>
            <a:ext cx="6172200" cy="1234651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12080"/>
            <a:ext cx="3932237" cy="9656023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8240"/>
            <a:ext cx="3932237" cy="405384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01480"/>
            <a:ext cx="6172200" cy="12346517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12080"/>
            <a:ext cx="3932237" cy="9656023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24987"/>
            <a:ext cx="1051560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24916"/>
            <a:ext cx="1051560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102757"/>
            <a:ext cx="27432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E199-6157-4355-B66F-B6185FA4CE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102757"/>
            <a:ext cx="41148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102757"/>
            <a:ext cx="274320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42E0-B5C4-4635-A59A-41F146C0A5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7128" y="2889752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Χρήστης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3277" y="1687564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0" dirty="0">
                <a:solidFill>
                  <a:schemeClr val="accent2">
                    <a:lumMod val="75000"/>
                  </a:schemeClr>
                </a:solidFill>
              </a:rPr>
              <a:t>Image generator AI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5093" y="4188895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0" dirty="0">
                <a:solidFill>
                  <a:schemeClr val="accent2">
                    <a:lumMod val="75000"/>
                  </a:schemeClr>
                </a:solidFill>
              </a:rPr>
              <a:t>Recommendation</a:t>
            </a:r>
            <a:endParaRPr lang="en-US" sz="122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7127" y="41565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Library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519" y="5552671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Wallpaper events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5093" y="5488036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0" dirty="0">
                <a:solidFill>
                  <a:schemeClr val="accent2">
                    <a:lumMod val="75000"/>
                  </a:schemeClr>
                </a:solidFill>
              </a:rPr>
              <a:t>Dynamic wallpaper changer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7127" y="1166720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Moderator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3625" y="1687564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" dirty="0">
                <a:solidFill>
                  <a:schemeClr val="accent2">
                    <a:lumMod val="75000"/>
                  </a:schemeClr>
                </a:solidFill>
              </a:rPr>
              <a:t>User preference model </a:t>
            </a:r>
            <a:r>
              <a:rPr lang="el-GR" sz="1360" dirty="0">
                <a:solidFill>
                  <a:schemeClr val="accent2">
                    <a:lumMod val="75000"/>
                  </a:schemeClr>
                </a:solidFill>
              </a:rPr>
              <a:t>για </a:t>
            </a:r>
            <a:r>
              <a:rPr lang="en-US" sz="1360" dirty="0">
                <a:solidFill>
                  <a:schemeClr val="accent2">
                    <a:lumMod val="75000"/>
                  </a:schemeClr>
                </a:solidFill>
              </a:rPr>
              <a:t>AI creator</a:t>
            </a:r>
            <a:endParaRPr lang="en-US" sz="136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0518" y="67871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8829" y="67871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E-Support ticket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7128" y="548803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Wallpaper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43277" y="4156577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30" dirty="0">
                <a:solidFill>
                  <a:schemeClr val="accent2">
                    <a:lumMod val="75000"/>
                  </a:schemeClr>
                </a:solidFill>
              </a:rPr>
              <a:t>Συσκευή για συγχρονισμό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2376" y="6787178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Αντίδραση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6962" y="6787178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Σχόλιο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3277" y="2889752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900" dirty="0">
                <a:solidFill>
                  <a:schemeClr val="accent2">
                    <a:lumMod val="75000"/>
                  </a:schemeClr>
                </a:solidFill>
              </a:rPr>
              <a:t>Συλλογή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Connector 33"/>
          <p:cNvCxnSpPr>
            <a:stCxn id="4" idx="1"/>
            <a:endCxn id="20" idx="3"/>
          </p:cNvCxnSpPr>
          <p:nvPr/>
        </p:nvCxnSpPr>
        <p:spPr>
          <a:xfrm flipH="1">
            <a:off x="3661810" y="3312027"/>
            <a:ext cx="855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7" idx="0"/>
          </p:cNvCxnSpPr>
          <p:nvPr/>
        </p:nvCxnSpPr>
        <p:spPr>
          <a:xfrm>
            <a:off x="3002544" y="3734303"/>
            <a:ext cx="0" cy="42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  <a:endCxn id="8" idx="0"/>
          </p:cNvCxnSpPr>
          <p:nvPr/>
        </p:nvCxnSpPr>
        <p:spPr>
          <a:xfrm flipH="1">
            <a:off x="5176394" y="3734303"/>
            <a:ext cx="1" cy="42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6" idx="0"/>
          </p:cNvCxnSpPr>
          <p:nvPr/>
        </p:nvCxnSpPr>
        <p:spPr>
          <a:xfrm>
            <a:off x="5176394" y="5001127"/>
            <a:ext cx="1" cy="486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/>
          <p:cNvCxnSpPr>
            <a:endCxn id="7" idx="0"/>
          </p:cNvCxnSpPr>
          <p:nvPr/>
        </p:nvCxnSpPr>
        <p:spPr>
          <a:xfrm>
            <a:off x="5835661" y="3734306"/>
            <a:ext cx="1348700" cy="454591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11" idx="1"/>
            <a:endCxn id="9" idx="0"/>
          </p:cNvCxnSpPr>
          <p:nvPr/>
        </p:nvCxnSpPr>
        <p:spPr>
          <a:xfrm rot="10800000" flipV="1">
            <a:off x="1959786" y="1588996"/>
            <a:ext cx="2557341" cy="39636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3"/>
            <a:endCxn id="10" idx="1"/>
          </p:cNvCxnSpPr>
          <p:nvPr/>
        </p:nvCxnSpPr>
        <p:spPr>
          <a:xfrm flipV="1">
            <a:off x="5835660" y="5910312"/>
            <a:ext cx="689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/>
          <p:cNvCxnSpPr>
            <a:stCxn id="16" idx="1"/>
            <a:endCxn id="13" idx="3"/>
          </p:cNvCxnSpPr>
          <p:nvPr/>
        </p:nvCxnSpPr>
        <p:spPr>
          <a:xfrm rot="10800000" flipV="1">
            <a:off x="2619050" y="5910312"/>
            <a:ext cx="1898078" cy="1299141"/>
          </a:xfrm>
          <a:prstGeom prst="curvedConnector3">
            <a:avLst>
              <a:gd name="adj1" fmla="val 563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2"/>
            <a:endCxn id="20" idx="0"/>
          </p:cNvCxnSpPr>
          <p:nvPr/>
        </p:nvCxnSpPr>
        <p:spPr>
          <a:xfrm>
            <a:off x="3002544" y="2532113"/>
            <a:ext cx="0" cy="35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4" idx="0"/>
            <a:endCxn id="12" idx="1"/>
          </p:cNvCxnSpPr>
          <p:nvPr/>
        </p:nvCxnSpPr>
        <p:spPr>
          <a:xfrm rot="5400000" flipH="1" flipV="1">
            <a:off x="6120051" y="1166183"/>
            <a:ext cx="779915" cy="26672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/>
          <p:cNvCxnSpPr>
            <a:stCxn id="11" idx="3"/>
            <a:endCxn id="14" idx="0"/>
          </p:cNvCxnSpPr>
          <p:nvPr/>
        </p:nvCxnSpPr>
        <p:spPr>
          <a:xfrm>
            <a:off x="5835661" y="1588996"/>
            <a:ext cx="2572437" cy="519818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/>
          <p:cNvSpPr/>
          <p:nvPr/>
        </p:nvSpPr>
        <p:spPr>
          <a:xfrm>
            <a:off x="5824894" y="3745074"/>
            <a:ext cx="1921783" cy="3490233"/>
          </a:xfrm>
          <a:custGeom>
            <a:avLst/>
            <a:gdLst>
              <a:gd name="connsiteX0" fmla="*/ 0 w 2832100"/>
              <a:gd name="connsiteY0" fmla="*/ 0 h 5143500"/>
              <a:gd name="connsiteX1" fmla="*/ 495300 w 2832100"/>
              <a:gd name="connsiteY1" fmla="*/ 3454400 h 5143500"/>
              <a:gd name="connsiteX2" fmla="*/ 1587500 w 2832100"/>
              <a:gd name="connsiteY2" fmla="*/ 4279900 h 5143500"/>
              <a:gd name="connsiteX3" fmla="*/ 2832100 w 28321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5143500">
                <a:moveTo>
                  <a:pt x="0" y="0"/>
                </a:moveTo>
                <a:cubicBezTo>
                  <a:pt x="115358" y="1370541"/>
                  <a:pt x="230717" y="2741083"/>
                  <a:pt x="495300" y="3454400"/>
                </a:cubicBezTo>
                <a:cubicBezTo>
                  <a:pt x="759883" y="4167717"/>
                  <a:pt x="1198034" y="3998383"/>
                  <a:pt x="1587500" y="4279900"/>
                </a:cubicBezTo>
                <a:cubicBezTo>
                  <a:pt x="1976966" y="4561417"/>
                  <a:pt x="2404533" y="4852458"/>
                  <a:pt x="2832100" y="5143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20"/>
          </a:p>
        </p:txBody>
      </p:sp>
      <p:sp>
        <p:nvSpPr>
          <p:cNvPr id="70" name="TextBox 69"/>
          <p:cNvSpPr txBox="1"/>
          <p:nvPr/>
        </p:nvSpPr>
        <p:spPr>
          <a:xfrm>
            <a:off x="4161386" y="1282057"/>
            <a:ext cx="448129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73" name="TextBox 72"/>
          <p:cNvSpPr txBox="1"/>
          <p:nvPr/>
        </p:nvSpPr>
        <p:spPr>
          <a:xfrm>
            <a:off x="1773429" y="5302054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74" name="TextBox 73"/>
          <p:cNvSpPr txBox="1"/>
          <p:nvPr/>
        </p:nvSpPr>
        <p:spPr>
          <a:xfrm>
            <a:off x="5894322" y="1220506"/>
            <a:ext cx="448128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75" name="TextBox 74"/>
          <p:cNvSpPr txBox="1"/>
          <p:nvPr/>
        </p:nvSpPr>
        <p:spPr>
          <a:xfrm>
            <a:off x="8391940" y="6559883"/>
            <a:ext cx="569857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76" name="TextBox 75"/>
          <p:cNvSpPr txBox="1"/>
          <p:nvPr/>
        </p:nvSpPr>
        <p:spPr>
          <a:xfrm>
            <a:off x="7401959" y="7182712"/>
            <a:ext cx="503064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77" name="TextBox 76"/>
          <p:cNvSpPr txBox="1"/>
          <p:nvPr/>
        </p:nvSpPr>
        <p:spPr>
          <a:xfrm>
            <a:off x="5895670" y="3937678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78" name="TextBox 77"/>
          <p:cNvSpPr txBox="1"/>
          <p:nvPr/>
        </p:nvSpPr>
        <p:spPr>
          <a:xfrm>
            <a:off x="5962000" y="3490935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79" name="TextBox 78"/>
          <p:cNvSpPr txBox="1"/>
          <p:nvPr/>
        </p:nvSpPr>
        <p:spPr>
          <a:xfrm>
            <a:off x="7152037" y="3961600"/>
            <a:ext cx="37918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80" name="TextBox 79"/>
          <p:cNvSpPr txBox="1"/>
          <p:nvPr/>
        </p:nvSpPr>
        <p:spPr>
          <a:xfrm>
            <a:off x="4691654" y="3719839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81" name="TextBox 80"/>
          <p:cNvSpPr txBox="1"/>
          <p:nvPr/>
        </p:nvSpPr>
        <p:spPr>
          <a:xfrm>
            <a:off x="4876931" y="3979699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82" name="TextBox 81"/>
          <p:cNvSpPr txBox="1"/>
          <p:nvPr/>
        </p:nvSpPr>
        <p:spPr>
          <a:xfrm>
            <a:off x="5846426" y="2958697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83" name="TextBox 82"/>
          <p:cNvSpPr txBox="1"/>
          <p:nvPr/>
        </p:nvSpPr>
        <p:spPr>
          <a:xfrm>
            <a:off x="5316647" y="2627964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84" name="TextBox 83"/>
          <p:cNvSpPr txBox="1"/>
          <p:nvPr/>
        </p:nvSpPr>
        <p:spPr>
          <a:xfrm>
            <a:off x="4202855" y="2965468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85" name="TextBox 84"/>
          <p:cNvSpPr txBox="1"/>
          <p:nvPr/>
        </p:nvSpPr>
        <p:spPr>
          <a:xfrm>
            <a:off x="3663946" y="3097794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5" dirty="0"/>
              <a:t>*</a:t>
            </a:r>
            <a:endParaRPr lang="en-US" sz="1085" dirty="0"/>
          </a:p>
        </p:txBody>
      </p:sp>
      <p:sp>
        <p:nvSpPr>
          <p:cNvPr id="87" name="TextBox 86"/>
          <p:cNvSpPr txBox="1"/>
          <p:nvPr/>
        </p:nvSpPr>
        <p:spPr>
          <a:xfrm>
            <a:off x="3060985" y="3756634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5" dirty="0"/>
              <a:t>*</a:t>
            </a:r>
            <a:endParaRPr lang="en-US" sz="1085" dirty="0"/>
          </a:p>
        </p:txBody>
      </p:sp>
      <p:sp>
        <p:nvSpPr>
          <p:cNvPr id="88" name="TextBox 87"/>
          <p:cNvSpPr txBox="1"/>
          <p:nvPr/>
        </p:nvSpPr>
        <p:spPr>
          <a:xfrm>
            <a:off x="3049951" y="2716492"/>
            <a:ext cx="379180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5" dirty="0"/>
              <a:t>*</a:t>
            </a:r>
            <a:endParaRPr lang="en-US" sz="1085" dirty="0"/>
          </a:p>
        </p:txBody>
      </p:sp>
      <p:sp>
        <p:nvSpPr>
          <p:cNvPr id="89" name="TextBox 88"/>
          <p:cNvSpPr txBox="1"/>
          <p:nvPr/>
        </p:nvSpPr>
        <p:spPr>
          <a:xfrm>
            <a:off x="4161386" y="4269319"/>
            <a:ext cx="488514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90" name="TextBox 89"/>
          <p:cNvSpPr txBox="1"/>
          <p:nvPr/>
        </p:nvSpPr>
        <p:spPr>
          <a:xfrm>
            <a:off x="3927361" y="6559883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91" name="TextBox 90"/>
          <p:cNvSpPr txBox="1"/>
          <p:nvPr/>
        </p:nvSpPr>
        <p:spPr>
          <a:xfrm>
            <a:off x="6170870" y="6533427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92" name="TextBox 91"/>
          <p:cNvSpPr txBox="1"/>
          <p:nvPr/>
        </p:nvSpPr>
        <p:spPr>
          <a:xfrm>
            <a:off x="4143877" y="5649761"/>
            <a:ext cx="438158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93" name="TextBox 92"/>
          <p:cNvSpPr txBox="1"/>
          <p:nvPr/>
        </p:nvSpPr>
        <p:spPr>
          <a:xfrm>
            <a:off x="5790730" y="6036740"/>
            <a:ext cx="43089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1..*</a:t>
            </a:r>
            <a:endParaRPr lang="en-US" sz="950" dirty="0"/>
          </a:p>
        </p:txBody>
      </p:sp>
      <p:sp>
        <p:nvSpPr>
          <p:cNvPr id="94" name="TextBox 93"/>
          <p:cNvSpPr txBox="1"/>
          <p:nvPr/>
        </p:nvSpPr>
        <p:spPr>
          <a:xfrm>
            <a:off x="6336042" y="5715333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95" name="TextBox 94"/>
          <p:cNvSpPr txBox="1"/>
          <p:nvPr/>
        </p:nvSpPr>
        <p:spPr>
          <a:xfrm>
            <a:off x="5161859" y="5264527"/>
            <a:ext cx="54939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97" name="TextBox 96"/>
          <p:cNvSpPr txBox="1"/>
          <p:nvPr/>
        </p:nvSpPr>
        <p:spPr>
          <a:xfrm>
            <a:off x="7463347" y="1899599"/>
            <a:ext cx="441676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98" name="TextBox 97"/>
          <p:cNvSpPr txBox="1"/>
          <p:nvPr/>
        </p:nvSpPr>
        <p:spPr>
          <a:xfrm>
            <a:off x="3014392" y="2526258"/>
            <a:ext cx="48798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1,3,5</a:t>
            </a:r>
            <a:endParaRPr lang="en-US" sz="950" dirty="0"/>
          </a:p>
        </p:txBody>
      </p:sp>
      <p:sp>
        <p:nvSpPr>
          <p:cNvPr id="99" name="TextBox 98"/>
          <p:cNvSpPr txBox="1"/>
          <p:nvPr/>
        </p:nvSpPr>
        <p:spPr>
          <a:xfrm>
            <a:off x="2994468" y="3961600"/>
            <a:ext cx="3791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</a:t>
            </a:r>
            <a:endParaRPr lang="en-US" sz="950" dirty="0"/>
          </a:p>
          <a:p>
            <a:endParaRPr lang="en-US" sz="950" dirty="0"/>
          </a:p>
        </p:txBody>
      </p:sp>
      <p:sp>
        <p:nvSpPr>
          <p:cNvPr id="100" name="TextBox 99"/>
          <p:cNvSpPr txBox="1"/>
          <p:nvPr/>
        </p:nvSpPr>
        <p:spPr>
          <a:xfrm>
            <a:off x="2614747" y="6984690"/>
            <a:ext cx="178815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102" name="TextBox 101"/>
          <p:cNvSpPr txBox="1"/>
          <p:nvPr/>
        </p:nvSpPr>
        <p:spPr>
          <a:xfrm>
            <a:off x="5161854" y="5005633"/>
            <a:ext cx="473369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1..*</a:t>
            </a:r>
            <a:endParaRPr lang="en-US" sz="1220" dirty="0"/>
          </a:p>
        </p:txBody>
      </p:sp>
      <p:sp>
        <p:nvSpPr>
          <p:cNvPr id="64" name="TextBox 63"/>
          <p:cNvSpPr txBox="1"/>
          <p:nvPr/>
        </p:nvSpPr>
        <p:spPr>
          <a:xfrm>
            <a:off x="-1577" y="8357885"/>
            <a:ext cx="12191999" cy="9544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540"/>
              </a:spcAft>
            </a:pPr>
            <a:r>
              <a:rPr lang="en-US" sz="108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8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άτομο το οποίο χειρίζεται το πρόγραμμα. Έχει μοναδικό όνομα και κωδικό. Μπορεί να επιλέγει φωτογραφίες που του αρέσουν από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να τις μεταφέρει στην συλλογή του.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Συλλογή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σύνολο των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μέσα από τα οποία επιλέγει ο χρήστης.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μπορεί να έχει περισσότερες από μια συλλογή και να έχει ίδιες και διαφορετικές φωτογραφίες.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Τα φόντο επιφάνειας εργασίας που ο χρήστης μπορεί να βρει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Font typeface="+mj-lt"/>
              <a:buAutoNum type="arabicParenR"/>
            </a:pP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συνδρομή που πληρώνει ο χρήστης για την υπηρεσία του προγράμματος. Υπάρχουν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είδη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subscriptions.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1</a:t>
            </a:r>
            <a:r>
              <a:rPr lang="el-GR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είδος: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6860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έχει την ικανότητα να κάνει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VIP)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να έχει προτεραιότητα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θα έχει 3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απλός χρήστης θα έχει 1)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6860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έχει την ικανότητα να κάνει 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(VIP)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να έχει προτεραιότητα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θα έχει 5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6860"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είδος: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6860">
              <a:lnSpc>
                <a:spcPct val="107000"/>
              </a:lnSpc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χρήστης μπορεί να κάνει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σε κάποιον άλλον χρήστη και ό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τι αλλαγές κάνει στα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γίνονται οι ίδιες αλλαγές και στα δικά μου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στην περίπτωση που έχουμε ίδιες φωτογραφίες.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Clr>
                <a:srgbClr val="7030A0"/>
              </a:buClr>
              <a:buAutoNum type="arabicParenR" startAt="5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Σχόλιο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γνώμη και οι παρατηρήσεις του χρήστη στα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άλλων χρηστών.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Clr>
                <a:srgbClr val="7030A0"/>
              </a:buClr>
              <a:buAutoNum type="arabicParenR" startAt="5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Αντίδραση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Οι εντυπώσεις του χρήστη για τις φωτογραφίες τις οποίες βλέπει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Ο χρήστης μπορεί να κάνει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dislike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AutoNum type="arabicParenR" startAt="7"/>
            </a:pPr>
            <a:r>
              <a:rPr lang="el-GR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υποστήριξη που παρέχεται στον χρήστη του προγράμματος.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χρήστης στέλνει ένα μήνυμα στο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Live-Chat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όπου αναλύει το πρόβλημα του και μπαίνει σε μία γραμμή προτεραιότητας. Ανάλογα το επίπεδο του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μπαίνει και στην ανάλογη γραμμή προτεραιότητας.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 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Αποθηκεύονται στον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 δεδομένα/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εκάστοτε χρήστη.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AutoNum type="arabicParenR" startAt="9"/>
            </a:pP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Συσκευή για συγχρονισμό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Υπηρεσία που παρέχεται στο χρήστη έτσι ώστε να συγχρονίζει τα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του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πολλές συσκευές. Για παράδειγμα άμα γίνεται κάποια αλλαγή στον σταθερό υπολογιστή του χρήστη να γίνεται και η ίδια αλλαγή και στο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2410" indent="-232410">
              <a:lnSpc>
                <a:spcPct val="107000"/>
              </a:lnSpc>
              <a:buClr>
                <a:srgbClr val="7030A0"/>
              </a:buClr>
              <a:buAutoNum type="arabicParenR" startAt="9"/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Η επιλογή του χρήστη για δημιουργό τεχνητής νοημοσύνης.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Συντονιστής ο οποίος υπάρχει για να διορθώνει και να επιβλέπει λειτουργίες.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Λειτουργία η οποία επιτρέπει στο χρήστη να αλλάζει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γρήγορα ανάλογα μα τον καιρό , ώρα της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ημέρας , μήνα , εποχή.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</a:t>
            </a:r>
            <a:r>
              <a:rPr lang="el-GR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Εκδηλώσεις ή διαγωνισμοί που θα διοργανώνονται στην εφαρμογή από τον/τους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Moderator/s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Το σύνολο των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που βρίσκονται στην ιστοσελίδα που μπορεί να χρησιμοποιήσει, να αντιδράσει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και να σχολιάσει ο χρήστης.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Preference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Μία αναπαράσταση του πως συμπεριφέρεται ο χρήστης μέσα στην ιστοσελίδα. Δηλαδή τι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Wallpapers 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του αρέσουν, πόσο συχνά αλλάζει τις ρυθμίσεις του, κάθε πότε είναι συνδρομητής.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16) </a:t>
            </a:r>
            <a:r>
              <a:rPr lang="en-US" sz="16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generator AI</a:t>
            </a: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Ένα ΑΙ που θα φτιάχνει καινούργιες εικόνες για να μπορεί ο χρήστης να τις χρησιμοποιεί ως 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rgbClr val="7030A0"/>
              </a:buClr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Wallpaper.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0515">
              <a:lnSpc>
                <a:spcPct val="107000"/>
              </a:lnSpc>
              <a:spcAft>
                <a:spcPts val="540"/>
              </a:spcAft>
            </a:pPr>
            <a:r>
              <a:rPr lang="el-G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9429" y="218310"/>
            <a:ext cx="8269989" cy="111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540"/>
              </a:spcAft>
            </a:pPr>
            <a:r>
              <a:rPr lang="en-US" sz="2985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 v0.2</a:t>
            </a:r>
            <a:endParaRPr lang="en-US" sz="2985" b="1" dirty="0">
              <a:solidFill>
                <a:srgbClr val="4472C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540"/>
              </a:spcAft>
            </a:pPr>
            <a:endParaRPr lang="en-US" sz="298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7" y="7876480"/>
            <a:ext cx="11647818" cy="46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40" b="1" u="sng" dirty="0">
                <a:solidFill>
                  <a:srgbClr val="FF0000"/>
                </a:solidFill>
              </a:rPr>
              <a:t>Περιεχόμενα και λειτουργικότητες των κλάσεων </a:t>
            </a:r>
            <a:endParaRPr lang="en-US" sz="2440" b="1" u="sng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81181" y="2700825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0" dirty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30" dirty="0">
                <a:solidFill>
                  <a:schemeClr val="accent2">
                    <a:lumMod val="75000"/>
                  </a:schemeClr>
                </a:solidFill>
              </a:rPr>
              <a:t>VIP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81181" y="4030149"/>
            <a:ext cx="1318533" cy="84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0" dirty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el-GR" sz="1630" dirty="0">
                <a:solidFill>
                  <a:schemeClr val="accent2">
                    <a:lumMod val="75000"/>
                  </a:schemeClr>
                </a:solidFill>
              </a:rPr>
              <a:t> σε άλλον χρήστη</a:t>
            </a:r>
            <a:endParaRPr lang="en-US" sz="163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37522" y="4243254"/>
            <a:ext cx="379180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0" dirty="0"/>
              <a:t>*</a:t>
            </a:r>
            <a:endParaRPr lang="en-US" sz="1220" dirty="0"/>
          </a:p>
        </p:txBody>
      </p:sp>
      <p:sp>
        <p:nvSpPr>
          <p:cNvPr id="101" name="TextBox 100"/>
          <p:cNvSpPr txBox="1"/>
          <p:nvPr/>
        </p:nvSpPr>
        <p:spPr>
          <a:xfrm>
            <a:off x="8218588" y="2466756"/>
            <a:ext cx="3791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/>
              <a:t>1,2</a:t>
            </a:r>
            <a:endParaRPr lang="en-US" sz="950" dirty="0"/>
          </a:p>
        </p:txBody>
      </p:sp>
      <p:cxnSp>
        <p:nvCxnSpPr>
          <p:cNvPr id="24" name="Connector: Elbow 23"/>
          <p:cNvCxnSpPr>
            <a:stCxn id="4" idx="3"/>
            <a:endCxn id="69" idx="1"/>
          </p:cNvCxnSpPr>
          <p:nvPr/>
        </p:nvCxnSpPr>
        <p:spPr>
          <a:xfrm flipV="1">
            <a:off x="5835661" y="3123100"/>
            <a:ext cx="3145520" cy="188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4" idx="3"/>
            <a:endCxn id="71" idx="1"/>
          </p:cNvCxnSpPr>
          <p:nvPr/>
        </p:nvCxnSpPr>
        <p:spPr>
          <a:xfrm>
            <a:off x="5835661" y="3312027"/>
            <a:ext cx="3145520" cy="1140397"/>
          </a:xfrm>
          <a:prstGeom prst="bentConnector3">
            <a:avLst>
              <a:gd name="adj1" fmla="val 797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595537" y="2924969"/>
            <a:ext cx="4718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50" dirty="0"/>
              <a:t>0,1,2</a:t>
            </a:r>
            <a:endParaRPr lang="en-US" sz="950" dirty="0"/>
          </a:p>
        </p:txBody>
      </p:sp>
      <p:cxnSp>
        <p:nvCxnSpPr>
          <p:cNvPr id="3" name="Connector: Elbow 2"/>
          <p:cNvCxnSpPr>
            <a:stCxn id="18" idx="0"/>
            <a:endCxn id="8" idx="1"/>
          </p:cNvCxnSpPr>
          <p:nvPr/>
        </p:nvCxnSpPr>
        <p:spPr>
          <a:xfrm rot="5400000" flipH="1" flipV="1">
            <a:off x="3235222" y="5505273"/>
            <a:ext cx="2208326" cy="3554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19" idx="0"/>
            <a:endCxn id="8" idx="1"/>
          </p:cNvCxnSpPr>
          <p:nvPr/>
        </p:nvCxnSpPr>
        <p:spPr>
          <a:xfrm rot="16200000" flipV="1">
            <a:off x="4257515" y="4838464"/>
            <a:ext cx="2208326" cy="1689102"/>
          </a:xfrm>
          <a:prstGeom prst="bentConnector4">
            <a:avLst>
              <a:gd name="adj1" fmla="val 11972"/>
              <a:gd name="adj2" fmla="val 1208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302050" y="5864404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4324150" y="3266331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/>
          <p:cNvSpPr/>
          <p:nvPr/>
        </p:nvSpPr>
        <p:spPr>
          <a:xfrm>
            <a:off x="5845897" y="585758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 rot="5400000">
            <a:off x="5085286" y="5034591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/>
          <p:cNvSpPr/>
          <p:nvPr/>
        </p:nvSpPr>
        <p:spPr>
          <a:xfrm>
            <a:off x="5858199" y="367419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/>
        </p:nvSpPr>
        <p:spPr>
          <a:xfrm rot="5400000">
            <a:off x="5085285" y="3789304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363467" y="4501455"/>
            <a:ext cx="154678" cy="1547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 rot="5400000">
            <a:off x="5079903" y="2712653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 rot="5200659">
            <a:off x="5761710" y="3808415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 rot="16200000">
            <a:off x="5859664" y="3225595"/>
            <a:ext cx="154678" cy="1547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 rot="5400000">
            <a:off x="2904371" y="3770737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iamond 110"/>
          <p:cNvSpPr/>
          <p:nvPr/>
        </p:nvSpPr>
        <p:spPr>
          <a:xfrm rot="5400000">
            <a:off x="2923285" y="2733388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/>
          <p:cNvSpPr/>
          <p:nvPr/>
        </p:nvSpPr>
        <p:spPr>
          <a:xfrm>
            <a:off x="4302340" y="1522615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5858198" y="1530448"/>
            <a:ext cx="182213" cy="11687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3207</Words>
  <Application>WPS Presentation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sekliziotis</dc:creator>
  <cp:lastModifiedBy>dtsin</cp:lastModifiedBy>
  <cp:revision>10</cp:revision>
  <dcterms:created xsi:type="dcterms:W3CDTF">2022-03-25T17:43:00Z</dcterms:created>
  <dcterms:modified xsi:type="dcterms:W3CDTF">2022-05-04T17:24:49Z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F69B4E0ABEC64FEBB2FEE555D5DECBC5</vt:lpwstr>
  </property>
  <property fmtid="{D5CDD505-2E9C-101B-9397-08002B2CF9AE}" pid="3" name="KSOProductBuildVer">
    <vt:lpwstr>1033-11.2.0.11074</vt:lpwstr>
  </property>
</Properties>
</file>