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671"/>
            <a:ext cx="10363200" cy="57302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44891"/>
            <a:ext cx="9144000" cy="397382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6300"/>
            <a:ext cx="262890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6300"/>
            <a:ext cx="773430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03375"/>
            <a:ext cx="10515600" cy="68465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14715"/>
            <a:ext cx="10515600" cy="36004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81500"/>
            <a:ext cx="5181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81500"/>
            <a:ext cx="5181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6304"/>
            <a:ext cx="105156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34791"/>
            <a:ext cx="5157787" cy="19773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12180"/>
            <a:ext cx="5157787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34791"/>
            <a:ext cx="5183188" cy="19773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12180"/>
            <a:ext cx="518318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7280"/>
            <a:ext cx="3932237" cy="38404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69824"/>
            <a:ext cx="6172200" cy="116967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37760"/>
            <a:ext cx="3932237" cy="91478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7280"/>
            <a:ext cx="3932237" cy="38404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69824"/>
            <a:ext cx="6172200" cy="116967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37760"/>
            <a:ext cx="3932237" cy="91478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6304"/>
            <a:ext cx="105156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81500"/>
            <a:ext cx="105156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255244"/>
            <a:ext cx="2743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E199-6157-4355-B66F-B6185FA4CEA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255244"/>
            <a:ext cx="2743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42E0-B5C4-4635-A59A-41F146C0A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9E5DC7-F9E1-4731-9F79-B26684C9786B}"/>
              </a:ext>
            </a:extLst>
          </p:cNvPr>
          <p:cNvSpPr/>
          <p:nvPr/>
        </p:nvSpPr>
        <p:spPr>
          <a:xfrm>
            <a:off x="4981565" y="2778126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Χρήστης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21989-434F-45EB-B92A-D75B1C4C0824}"/>
              </a:ext>
            </a:extLst>
          </p:cNvPr>
          <p:cNvSpPr/>
          <p:nvPr/>
        </p:nvSpPr>
        <p:spPr>
          <a:xfrm>
            <a:off x="1777996" y="1006478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Image generator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69BBA-D82D-4B4A-9413-675E7628DA12}"/>
              </a:ext>
            </a:extLst>
          </p:cNvPr>
          <p:cNvSpPr/>
          <p:nvPr/>
        </p:nvSpPr>
        <p:spPr>
          <a:xfrm>
            <a:off x="7940673" y="4692651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0876D-627A-4D21-B177-DC9B5ABF22A7}"/>
              </a:ext>
            </a:extLst>
          </p:cNvPr>
          <p:cNvSpPr/>
          <p:nvPr/>
        </p:nvSpPr>
        <p:spPr>
          <a:xfrm>
            <a:off x="4981564" y="4645026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746A1-A08B-4A53-A5E7-8FA183A4A159}"/>
              </a:ext>
            </a:extLst>
          </p:cNvPr>
          <p:cNvSpPr/>
          <p:nvPr/>
        </p:nvSpPr>
        <p:spPr>
          <a:xfrm>
            <a:off x="241300" y="6702426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Wallpaper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24A64-C6DA-4094-A262-8E19DC40BC13}"/>
              </a:ext>
            </a:extLst>
          </p:cNvPr>
          <p:cNvSpPr/>
          <p:nvPr/>
        </p:nvSpPr>
        <p:spPr>
          <a:xfrm>
            <a:off x="7940673" y="6607175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Dynamic wallpaper changer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971EC-CD71-4136-AFC1-DF643155AA87}"/>
              </a:ext>
            </a:extLst>
          </p:cNvPr>
          <p:cNvSpPr/>
          <p:nvPr/>
        </p:nvSpPr>
        <p:spPr>
          <a:xfrm>
            <a:off x="4981564" y="238920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Moderator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F765D-0BAD-4EBA-8B1A-2FC1935E7A68}"/>
              </a:ext>
            </a:extLst>
          </p:cNvPr>
          <p:cNvSpPr/>
          <p:nvPr/>
        </p:nvSpPr>
        <p:spPr>
          <a:xfrm>
            <a:off x="9883772" y="1006478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User preference model </a:t>
            </a:r>
            <a:r>
              <a:rPr lang="el-GR" sz="2000" dirty="0">
                <a:solidFill>
                  <a:schemeClr val="accent2">
                    <a:lumMod val="75000"/>
                  </a:schemeClr>
                </a:solidFill>
              </a:rPr>
              <a:t>για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AI creator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D3659-AA0D-4463-83B0-FF5C93B0C7D2}"/>
              </a:ext>
            </a:extLst>
          </p:cNvPr>
          <p:cNvSpPr/>
          <p:nvPr/>
        </p:nvSpPr>
        <p:spPr>
          <a:xfrm>
            <a:off x="241299" y="8521699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F20730-6CEF-425C-B61A-F01993023F34}"/>
              </a:ext>
            </a:extLst>
          </p:cNvPr>
          <p:cNvSpPr/>
          <p:nvPr/>
        </p:nvSpPr>
        <p:spPr>
          <a:xfrm>
            <a:off x="9744073" y="8521698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E-Support ticket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39CE4-76F3-4101-9295-35D4CADC697C}"/>
              </a:ext>
            </a:extLst>
          </p:cNvPr>
          <p:cNvSpPr/>
          <p:nvPr/>
        </p:nvSpPr>
        <p:spPr>
          <a:xfrm>
            <a:off x="9883772" y="2778126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Subscription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BEB98-3087-404C-B01F-C7EE819C49E7}"/>
              </a:ext>
            </a:extLst>
          </p:cNvPr>
          <p:cNvSpPr/>
          <p:nvPr/>
        </p:nvSpPr>
        <p:spPr>
          <a:xfrm>
            <a:off x="4981565" y="6607176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Wallpaper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FF21A-9D98-491B-A05D-32DAEA64ADB4}"/>
              </a:ext>
            </a:extLst>
          </p:cNvPr>
          <p:cNvSpPr/>
          <p:nvPr/>
        </p:nvSpPr>
        <p:spPr>
          <a:xfrm>
            <a:off x="1777996" y="4645026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Συσκευή για συγχρονισμό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0FCEE-532D-44CB-8678-3D6AF4868CA7}"/>
              </a:ext>
            </a:extLst>
          </p:cNvPr>
          <p:cNvSpPr/>
          <p:nvPr/>
        </p:nvSpPr>
        <p:spPr>
          <a:xfrm>
            <a:off x="3486142" y="8521701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Αντίδραση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7A9A9D-297E-421D-A7D9-B7126F697DAE}"/>
              </a:ext>
            </a:extLst>
          </p:cNvPr>
          <p:cNvSpPr/>
          <p:nvPr/>
        </p:nvSpPr>
        <p:spPr>
          <a:xfrm>
            <a:off x="6499216" y="8521701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Σχόλιο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0E0561-F645-444D-91AB-6ED892FB3E54}"/>
              </a:ext>
            </a:extLst>
          </p:cNvPr>
          <p:cNvSpPr/>
          <p:nvPr/>
        </p:nvSpPr>
        <p:spPr>
          <a:xfrm>
            <a:off x="1777996" y="2778126"/>
            <a:ext cx="1943100" cy="12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Συλλογή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F516EC-0E1C-4D31-A7D8-2AB86BE1D51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6924665" y="3400426"/>
            <a:ext cx="2959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3BE7-E271-4F25-9778-E241C946F07A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3721096" y="3400426"/>
            <a:ext cx="1260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99899F-211B-4680-BD72-80DCD981F6B5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>
            <a:off x="2749546" y="4022726"/>
            <a:ext cx="0" cy="62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960E04-AB06-4035-9CE2-67DE23F6146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5953114" y="4022726"/>
            <a:ext cx="1" cy="62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D78EFB-DE64-4247-9460-D1922799661B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5953114" y="5889626"/>
            <a:ext cx="1" cy="717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2573C61-EC96-4050-B747-144132C5D6F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4870442" y="7439027"/>
            <a:ext cx="669925" cy="149542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6C7595D-EC74-43FA-AA4D-1ED1767C3522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6376978" y="7427912"/>
            <a:ext cx="669925" cy="151765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03A76AE-3DA7-44B6-B9F8-081E5A4920A1}"/>
              </a:ext>
            </a:extLst>
          </p:cNvPr>
          <p:cNvCxnSpPr>
            <a:endCxn id="7" idx="0"/>
          </p:cNvCxnSpPr>
          <p:nvPr/>
        </p:nvCxnSpPr>
        <p:spPr>
          <a:xfrm>
            <a:off x="6924664" y="4022726"/>
            <a:ext cx="1987559" cy="66992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64F6011-DD6D-43DB-8C2A-C9A18781BF13}"/>
              </a:ext>
            </a:extLst>
          </p:cNvPr>
          <p:cNvCxnSpPr>
            <a:stCxn id="11" idx="1"/>
            <a:endCxn id="9" idx="0"/>
          </p:cNvCxnSpPr>
          <p:nvPr/>
        </p:nvCxnSpPr>
        <p:spPr>
          <a:xfrm rot="10800000" flipV="1">
            <a:off x="1212850" y="861220"/>
            <a:ext cx="3768714" cy="584120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53D47E-27D6-48C6-8DB1-480AE948DDC9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V="1">
            <a:off x="6924665" y="7229475"/>
            <a:ext cx="10160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DD128D3-D091-450C-A710-E9C3A8F8C21B}"/>
              </a:ext>
            </a:extLst>
          </p:cNvPr>
          <p:cNvCxnSpPr>
            <a:stCxn id="16" idx="1"/>
            <a:endCxn id="13" idx="3"/>
          </p:cNvCxnSpPr>
          <p:nvPr/>
        </p:nvCxnSpPr>
        <p:spPr>
          <a:xfrm rot="10800000" flipV="1">
            <a:off x="2184399" y="7229475"/>
            <a:ext cx="2797166" cy="1914523"/>
          </a:xfrm>
          <a:prstGeom prst="curvedConnector3">
            <a:avLst>
              <a:gd name="adj1" fmla="val 563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02C805-9E5D-45EB-9B89-2CE0EEC3A38C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2749546" y="2251078"/>
            <a:ext cx="0" cy="527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B16161B-6322-45EE-97FA-0FF24F285DA7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343769" y="238124"/>
            <a:ext cx="1149348" cy="39306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A54C7FB-8851-43CF-B82F-9FF24B56400C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6924664" y="861220"/>
            <a:ext cx="3790959" cy="766047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A0DEE5B-33C4-4048-A084-915EF8EB73FB}"/>
              </a:ext>
            </a:extLst>
          </p:cNvPr>
          <p:cNvSpPr/>
          <p:nvPr/>
        </p:nvSpPr>
        <p:spPr>
          <a:xfrm>
            <a:off x="6908800" y="4038600"/>
            <a:ext cx="2832100" cy="5143500"/>
          </a:xfrm>
          <a:custGeom>
            <a:avLst/>
            <a:gdLst>
              <a:gd name="connsiteX0" fmla="*/ 0 w 2832100"/>
              <a:gd name="connsiteY0" fmla="*/ 0 h 5143500"/>
              <a:gd name="connsiteX1" fmla="*/ 495300 w 2832100"/>
              <a:gd name="connsiteY1" fmla="*/ 3454400 h 5143500"/>
              <a:gd name="connsiteX2" fmla="*/ 1587500 w 2832100"/>
              <a:gd name="connsiteY2" fmla="*/ 4279900 h 5143500"/>
              <a:gd name="connsiteX3" fmla="*/ 2832100 w 28321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5143500">
                <a:moveTo>
                  <a:pt x="0" y="0"/>
                </a:moveTo>
                <a:cubicBezTo>
                  <a:pt x="115358" y="1370541"/>
                  <a:pt x="230717" y="2741083"/>
                  <a:pt x="495300" y="3454400"/>
                </a:cubicBezTo>
                <a:cubicBezTo>
                  <a:pt x="759883" y="4167717"/>
                  <a:pt x="1198034" y="3998383"/>
                  <a:pt x="1587500" y="4279900"/>
                </a:cubicBezTo>
                <a:cubicBezTo>
                  <a:pt x="1976966" y="4561417"/>
                  <a:pt x="2404533" y="4852458"/>
                  <a:pt x="2832100" y="51435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046F04-DCEA-47B5-BB68-6FD51D5D772B}"/>
              </a:ext>
            </a:extLst>
          </p:cNvPr>
          <p:cNvSpPr txBox="1"/>
          <p:nvPr/>
        </p:nvSpPr>
        <p:spPr>
          <a:xfrm>
            <a:off x="4457692" y="491887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AFA129-E2A2-4953-84B0-E9DB3833DD60}"/>
              </a:ext>
            </a:extLst>
          </p:cNvPr>
          <p:cNvSpPr txBox="1"/>
          <p:nvPr/>
        </p:nvSpPr>
        <p:spPr>
          <a:xfrm>
            <a:off x="938217" y="6333094"/>
            <a:ext cx="2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C2A2FE-E548-4ED3-8048-2BFB4D5486DA}"/>
              </a:ext>
            </a:extLst>
          </p:cNvPr>
          <p:cNvSpPr txBox="1"/>
          <p:nvPr/>
        </p:nvSpPr>
        <p:spPr>
          <a:xfrm>
            <a:off x="6908800" y="541896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2B65EF-1A0A-4B88-910F-080830CF8A81}"/>
              </a:ext>
            </a:extLst>
          </p:cNvPr>
          <p:cNvSpPr txBox="1"/>
          <p:nvPr/>
        </p:nvSpPr>
        <p:spPr>
          <a:xfrm>
            <a:off x="10691814" y="8186736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F24EC8-3ABD-42A3-A70B-BC4F6F52BE51}"/>
              </a:ext>
            </a:extLst>
          </p:cNvPr>
          <p:cNvSpPr txBox="1"/>
          <p:nvPr/>
        </p:nvSpPr>
        <p:spPr>
          <a:xfrm>
            <a:off x="9232893" y="9104590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F4FAEC-52A6-42D0-86C7-0FFA74F8C6D5}"/>
              </a:ext>
            </a:extLst>
          </p:cNvPr>
          <p:cNvSpPr txBox="1"/>
          <p:nvPr/>
        </p:nvSpPr>
        <p:spPr>
          <a:xfrm>
            <a:off x="6873876" y="4054575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A6D24-1E61-4254-8B39-4E54288D7F61}"/>
              </a:ext>
            </a:extLst>
          </p:cNvPr>
          <p:cNvSpPr txBox="1"/>
          <p:nvPr/>
        </p:nvSpPr>
        <p:spPr>
          <a:xfrm>
            <a:off x="6940529" y="3746796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697ED3-CFC2-471A-8642-60310DF20E16}"/>
              </a:ext>
            </a:extLst>
          </p:cNvPr>
          <p:cNvSpPr txBox="1"/>
          <p:nvPr/>
        </p:nvSpPr>
        <p:spPr>
          <a:xfrm>
            <a:off x="8864587" y="4357688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2B77E7-F4FA-4E6A-9D64-86A0EBEDCA53}"/>
              </a:ext>
            </a:extLst>
          </p:cNvPr>
          <p:cNvSpPr txBox="1"/>
          <p:nvPr/>
        </p:nvSpPr>
        <p:spPr>
          <a:xfrm>
            <a:off x="5592768" y="3999407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D8599B-AB13-4160-920D-D9B9EAF27874}"/>
              </a:ext>
            </a:extLst>
          </p:cNvPr>
          <p:cNvSpPr txBox="1"/>
          <p:nvPr/>
        </p:nvSpPr>
        <p:spPr>
          <a:xfrm>
            <a:off x="5594322" y="4383682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347B9E-468E-4552-9FFD-0100A3ABB8A8}"/>
              </a:ext>
            </a:extLst>
          </p:cNvPr>
          <p:cNvSpPr txBox="1"/>
          <p:nvPr/>
        </p:nvSpPr>
        <p:spPr>
          <a:xfrm>
            <a:off x="6873876" y="3124496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3C3C61-AC1D-407D-8FF3-996F43FDB002}"/>
              </a:ext>
            </a:extLst>
          </p:cNvPr>
          <p:cNvSpPr txBox="1"/>
          <p:nvPr/>
        </p:nvSpPr>
        <p:spPr>
          <a:xfrm>
            <a:off x="5902324" y="2505669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91BC07-6C35-4DE6-A8CE-249B05BEB89F}"/>
              </a:ext>
            </a:extLst>
          </p:cNvPr>
          <p:cNvSpPr txBox="1"/>
          <p:nvPr/>
        </p:nvSpPr>
        <p:spPr>
          <a:xfrm>
            <a:off x="4559301" y="3100587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9F4A9A-91B6-4B9E-AD19-43E179D530D7}"/>
              </a:ext>
            </a:extLst>
          </p:cNvPr>
          <p:cNvSpPr txBox="1"/>
          <p:nvPr/>
        </p:nvSpPr>
        <p:spPr>
          <a:xfrm>
            <a:off x="3724241" y="3084712"/>
            <a:ext cx="55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9499C7-2C10-4BCB-B072-121091B697AE}"/>
              </a:ext>
            </a:extLst>
          </p:cNvPr>
          <p:cNvSpPr txBox="1"/>
          <p:nvPr/>
        </p:nvSpPr>
        <p:spPr>
          <a:xfrm>
            <a:off x="2749546" y="4054573"/>
            <a:ext cx="55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F7A25D-F019-416B-BD88-4958B870CDA0}"/>
              </a:ext>
            </a:extLst>
          </p:cNvPr>
          <p:cNvSpPr txBox="1"/>
          <p:nvPr/>
        </p:nvSpPr>
        <p:spPr>
          <a:xfrm>
            <a:off x="2749545" y="2526227"/>
            <a:ext cx="55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C81AA4-C2CA-40D3-90B5-05E6354C10B2}"/>
              </a:ext>
            </a:extLst>
          </p:cNvPr>
          <p:cNvSpPr txBox="1"/>
          <p:nvPr/>
        </p:nvSpPr>
        <p:spPr>
          <a:xfrm>
            <a:off x="5677705" y="8044934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CE4E7D-B3EB-4B4C-A8C2-30FEBEB4203B}"/>
              </a:ext>
            </a:extLst>
          </p:cNvPr>
          <p:cNvSpPr txBox="1"/>
          <p:nvPr/>
        </p:nvSpPr>
        <p:spPr>
          <a:xfrm>
            <a:off x="4191003" y="8232260"/>
            <a:ext cx="2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BA65E4D-849B-4F57-AA15-5C8D23835D3E}"/>
              </a:ext>
            </a:extLst>
          </p:cNvPr>
          <p:cNvSpPr txBox="1"/>
          <p:nvPr/>
        </p:nvSpPr>
        <p:spPr>
          <a:xfrm>
            <a:off x="7458860" y="8186736"/>
            <a:ext cx="2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8CBB3C-E3A6-40F8-9B27-05DE4445CD75}"/>
              </a:ext>
            </a:extLst>
          </p:cNvPr>
          <p:cNvSpPr txBox="1"/>
          <p:nvPr/>
        </p:nvSpPr>
        <p:spPr>
          <a:xfrm>
            <a:off x="4472386" y="6860142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673209-05FB-48BE-A7D0-4911F228BB5E}"/>
              </a:ext>
            </a:extLst>
          </p:cNvPr>
          <p:cNvSpPr txBox="1"/>
          <p:nvPr/>
        </p:nvSpPr>
        <p:spPr>
          <a:xfrm>
            <a:off x="6884196" y="6967864"/>
            <a:ext cx="51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B5D702-6082-41E4-B523-4B375558A0C6}"/>
              </a:ext>
            </a:extLst>
          </p:cNvPr>
          <p:cNvSpPr txBox="1"/>
          <p:nvPr/>
        </p:nvSpPr>
        <p:spPr>
          <a:xfrm>
            <a:off x="7662069" y="6942136"/>
            <a:ext cx="2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B694CE-3198-4096-AE09-E357BCCBB06B}"/>
              </a:ext>
            </a:extLst>
          </p:cNvPr>
          <p:cNvSpPr txBox="1"/>
          <p:nvPr/>
        </p:nvSpPr>
        <p:spPr>
          <a:xfrm>
            <a:off x="5931693" y="6277790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F14FD2-7C6B-4689-9863-384926E5D20E}"/>
              </a:ext>
            </a:extLst>
          </p:cNvPr>
          <p:cNvSpPr txBox="1"/>
          <p:nvPr/>
        </p:nvSpPr>
        <p:spPr>
          <a:xfrm>
            <a:off x="9512289" y="3151286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1,2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5157B6-325E-4FE0-B17E-B32CABBE731B}"/>
              </a:ext>
            </a:extLst>
          </p:cNvPr>
          <p:cNvSpPr txBox="1"/>
          <p:nvPr/>
        </p:nvSpPr>
        <p:spPr>
          <a:xfrm>
            <a:off x="9420191" y="1305065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9D1CCE-8057-4CCE-AD58-8CDB09A0FA0A}"/>
              </a:ext>
            </a:extLst>
          </p:cNvPr>
          <p:cNvSpPr txBox="1"/>
          <p:nvPr/>
        </p:nvSpPr>
        <p:spPr>
          <a:xfrm>
            <a:off x="2767005" y="2242447"/>
            <a:ext cx="55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1,3,5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09B77F8-F726-43EB-932F-C39923206725}"/>
              </a:ext>
            </a:extLst>
          </p:cNvPr>
          <p:cNvSpPr txBox="1"/>
          <p:nvPr/>
        </p:nvSpPr>
        <p:spPr>
          <a:xfrm>
            <a:off x="2737643" y="4357688"/>
            <a:ext cx="55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  <a:p>
            <a:endParaRPr 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87C27E-8F46-4BBD-A488-873ED097E22B}"/>
              </a:ext>
            </a:extLst>
          </p:cNvPr>
          <p:cNvSpPr txBox="1"/>
          <p:nvPr/>
        </p:nvSpPr>
        <p:spPr>
          <a:xfrm>
            <a:off x="2178055" y="8812768"/>
            <a:ext cx="2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61BDD6-C114-42FD-8E5D-C3142A2D888E}"/>
              </a:ext>
            </a:extLst>
          </p:cNvPr>
          <p:cNvSpPr txBox="1"/>
          <p:nvPr/>
        </p:nvSpPr>
        <p:spPr>
          <a:xfrm>
            <a:off x="5931687" y="5896263"/>
            <a:ext cx="5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7186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75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sekliziotis</dc:creator>
  <cp:lastModifiedBy>vasilis sekliziotis</cp:lastModifiedBy>
  <cp:revision>2</cp:revision>
  <dcterms:created xsi:type="dcterms:W3CDTF">2022-03-25T17:43:31Z</dcterms:created>
  <dcterms:modified xsi:type="dcterms:W3CDTF">2022-03-27T15:59:20Z</dcterms:modified>
</cp:coreProperties>
</file>