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2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D0C2-7214-4E50-BAA8-AFE4C43B9E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A2B4-36AE-47C5-9E45-83A0B17CF5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070633" y="3663587"/>
            <a:ext cx="215660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86294" y="3663588"/>
            <a:ext cx="230039" cy="38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86293" y="3163255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92996" y="3357349"/>
            <a:ext cx="59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0634" y="2796630"/>
            <a:ext cx="445699" cy="396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450861" y="3064051"/>
            <a:ext cx="1233575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Δημιουργία συλλογής, προσθήκη </a:t>
            </a:r>
            <a:r>
              <a:rPr lang="en-US" sz="1000" dirty="0"/>
              <a:t>Wallpaper</a:t>
            </a:r>
            <a:endParaRPr lang="en-US" sz="1000" dirty="0"/>
          </a:p>
        </p:txBody>
      </p:sp>
      <p:sp>
        <p:nvSpPr>
          <p:cNvPr id="24" name="Oval 23"/>
          <p:cNvSpPr/>
          <p:nvPr/>
        </p:nvSpPr>
        <p:spPr>
          <a:xfrm>
            <a:off x="6404738" y="2369625"/>
            <a:ext cx="1026545" cy="5865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Για τον εαυτό του 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6404737" y="4051775"/>
            <a:ext cx="1026546" cy="5865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Public</a:t>
            </a:r>
            <a:endParaRPr lang="en-US" sz="1000" dirty="0"/>
          </a:p>
        </p:txBody>
      </p:sp>
      <p:cxnSp>
        <p:nvCxnSpPr>
          <p:cNvPr id="29" name="Straight Connector 28"/>
          <p:cNvCxnSpPr>
            <a:endCxn id="23" idx="2"/>
          </p:cNvCxnSpPr>
          <p:nvPr/>
        </p:nvCxnSpPr>
        <p:spPr>
          <a:xfrm>
            <a:off x="3700362" y="3428517"/>
            <a:ext cx="750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23" idx="6"/>
            <a:endCxn id="25" idx="2"/>
          </p:cNvCxnSpPr>
          <p:nvPr/>
        </p:nvCxnSpPr>
        <p:spPr>
          <a:xfrm>
            <a:off x="5684435" y="3428517"/>
            <a:ext cx="720302" cy="916556"/>
          </a:xfrm>
          <a:prstGeom prst="curvedConnector3">
            <a:avLst>
              <a:gd name="adj1" fmla="val 15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stCxn id="23" idx="6"/>
            <a:endCxn id="24" idx="2"/>
          </p:cNvCxnSpPr>
          <p:nvPr/>
        </p:nvCxnSpPr>
        <p:spPr>
          <a:xfrm flipV="1">
            <a:off x="5684435" y="2662923"/>
            <a:ext cx="720302" cy="765594"/>
          </a:xfrm>
          <a:prstGeom prst="curvedConnector3">
            <a:avLst>
              <a:gd name="adj1" fmla="val 17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361003" y="421493"/>
            <a:ext cx="1413288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Επεξεργάζεται μία Συλλογή</a:t>
            </a:r>
            <a:endParaRPr lang="en-US" sz="1000" dirty="0"/>
          </a:p>
        </p:txBody>
      </p:sp>
      <p:cxnSp>
        <p:nvCxnSpPr>
          <p:cNvPr id="43" name="Connector: Elbow 42"/>
          <p:cNvCxnSpPr>
            <a:endCxn id="39" idx="2"/>
          </p:cNvCxnSpPr>
          <p:nvPr/>
        </p:nvCxnSpPr>
        <p:spPr>
          <a:xfrm rot="5400000" flipH="1" flipV="1">
            <a:off x="2888760" y="1190682"/>
            <a:ext cx="1876964" cy="10675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39350" y="421493"/>
            <a:ext cx="1413288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Configure </a:t>
            </a:r>
            <a:r>
              <a:rPr lang="el-GR" sz="1000" dirty="0"/>
              <a:t>με βάση τον μήνα, μέρα </a:t>
            </a:r>
            <a:r>
              <a:rPr lang="el-GR" sz="1000" dirty="0" err="1"/>
              <a:t>κλπ</a:t>
            </a:r>
            <a:endParaRPr lang="en-US" sz="1000" dirty="0"/>
          </a:p>
        </p:txBody>
      </p:sp>
      <p:cxnSp>
        <p:nvCxnSpPr>
          <p:cNvPr id="46" name="Straight Arrow Connector 45"/>
          <p:cNvCxnSpPr>
            <a:stCxn id="39" idx="6"/>
            <a:endCxn id="44" idx="2"/>
          </p:cNvCxnSpPr>
          <p:nvPr/>
        </p:nvCxnSpPr>
        <p:spPr>
          <a:xfrm>
            <a:off x="5774292" y="785959"/>
            <a:ext cx="146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51246" y="576060"/>
            <a:ext cx="9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 rot="18912164">
            <a:off x="5388440" y="2600609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 rot="3041940">
            <a:off x="5388438" y="4134899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4361003" y="5431695"/>
            <a:ext cx="1233574" cy="6393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Subscription</a:t>
            </a:r>
            <a:endParaRPr lang="en-US" sz="1000" dirty="0"/>
          </a:p>
        </p:txBody>
      </p:sp>
      <p:sp>
        <p:nvSpPr>
          <p:cNvPr id="53" name="Oval 52"/>
          <p:cNvSpPr/>
          <p:nvPr/>
        </p:nvSpPr>
        <p:spPr>
          <a:xfrm>
            <a:off x="6835340" y="5254386"/>
            <a:ext cx="1817299" cy="99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Χρήστης προσθέτει μια συλλογή από το </a:t>
            </a:r>
            <a:r>
              <a:rPr lang="el-GR" sz="900" dirty="0" err="1">
                <a:solidFill>
                  <a:schemeClr val="bg1"/>
                </a:solidFill>
                <a:latin typeface="Arial" panose="020B0604020202020204" pitchFamily="34" charset="0"/>
              </a:rPr>
              <a:t>public</a:t>
            </a:r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l-GR" sz="900" dirty="0" err="1">
                <a:solidFill>
                  <a:schemeClr val="bg1"/>
                </a:solidFill>
                <a:latin typeface="Arial" panose="020B0604020202020204" pitchFamily="34" charset="0"/>
              </a:rPr>
              <a:t>library</a:t>
            </a:r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 ER  </a:t>
            </a:r>
            <a:r>
              <a:rPr lang="el-GR" sz="900" dirty="0" err="1">
                <a:solidFill>
                  <a:schemeClr val="bg1"/>
                </a:solidFill>
                <a:latin typeface="Arial" panose="020B0604020202020204" pitchFamily="34" charset="0"/>
              </a:rPr>
              <a:t>vip</a:t>
            </a:r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 πρόσβαση σε 4k</a:t>
            </a:r>
            <a:endParaRPr lang="el-GR" sz="900" dirty="0">
              <a:solidFill>
                <a:schemeClr val="bg1"/>
              </a:solidFill>
            </a:endParaRPr>
          </a:p>
        </p:txBody>
      </p:sp>
      <p:cxnSp>
        <p:nvCxnSpPr>
          <p:cNvPr id="55" name="Connector: Elbow 54"/>
          <p:cNvCxnSpPr>
            <a:endCxn id="50" idx="2"/>
          </p:cNvCxnSpPr>
          <p:nvPr/>
        </p:nvCxnSpPr>
        <p:spPr>
          <a:xfrm rot="16200000" flipH="1">
            <a:off x="3076961" y="4467340"/>
            <a:ext cx="1493374" cy="1074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6"/>
            <a:endCxn id="53" idx="2"/>
          </p:cNvCxnSpPr>
          <p:nvPr/>
        </p:nvCxnSpPr>
        <p:spPr>
          <a:xfrm>
            <a:off x="5594577" y="5751382"/>
            <a:ext cx="124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45708" y="5527110"/>
            <a:ext cx="9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436159" y="4099221"/>
            <a:ext cx="215660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651820" y="4099222"/>
            <a:ext cx="230039" cy="38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0651819" y="3598889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358522" y="3792983"/>
            <a:ext cx="59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436160" y="3232264"/>
            <a:ext cx="445699" cy="396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880848" y="4015116"/>
            <a:ext cx="127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Χρήστης</a:t>
            </a:r>
            <a:endParaRPr lang="en-US" sz="1400" dirty="0"/>
          </a:p>
        </p:txBody>
      </p:sp>
      <p:cxnSp>
        <p:nvCxnSpPr>
          <p:cNvPr id="66" name="Connector: Elbow 65"/>
          <p:cNvCxnSpPr/>
          <p:nvPr/>
        </p:nvCxnSpPr>
        <p:spPr>
          <a:xfrm flipV="1">
            <a:off x="3700362" y="1877919"/>
            <a:ext cx="3538989" cy="1550598"/>
          </a:xfrm>
          <a:prstGeom prst="bentConnector3">
            <a:avLst>
              <a:gd name="adj1" fmla="val 114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39351" y="1525572"/>
            <a:ext cx="1578643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Recommendation algorithm</a:t>
            </a:r>
            <a:endParaRPr lang="en-US" sz="1000" dirty="0"/>
          </a:p>
        </p:txBody>
      </p:sp>
      <p:sp>
        <p:nvSpPr>
          <p:cNvPr id="69" name="Oval 68"/>
          <p:cNvSpPr/>
          <p:nvPr/>
        </p:nvSpPr>
        <p:spPr>
          <a:xfrm>
            <a:off x="10117698" y="1584621"/>
            <a:ext cx="1026545" cy="5865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chat 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68" idx="6"/>
            <a:endCxn id="69" idx="2"/>
          </p:cNvCxnSpPr>
          <p:nvPr/>
        </p:nvCxnSpPr>
        <p:spPr>
          <a:xfrm flipV="1">
            <a:off x="8817993" y="1877920"/>
            <a:ext cx="1299704" cy="1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986385" y="1672684"/>
            <a:ext cx="9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  <a:endParaRPr lang="en-US" sz="1200" dirty="0"/>
          </a:p>
        </p:txBody>
      </p:sp>
      <p:cxnSp>
        <p:nvCxnSpPr>
          <p:cNvPr id="75" name="Straight Connector 74"/>
          <p:cNvCxnSpPr>
            <a:stCxn id="69" idx="4"/>
          </p:cNvCxnSpPr>
          <p:nvPr/>
        </p:nvCxnSpPr>
        <p:spPr>
          <a:xfrm>
            <a:off x="10630971" y="2171218"/>
            <a:ext cx="5029" cy="979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800322" y="4487409"/>
            <a:ext cx="171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/>
              <a:t>Ομάδα τεχνικής υποστήριξης </a:t>
            </a:r>
            <a:endParaRPr lang="en-US" sz="1400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13362674" y="5415919"/>
            <a:ext cx="215660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578335" y="5415920"/>
            <a:ext cx="230039" cy="38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78334" y="4915587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3285037" y="5109681"/>
            <a:ext cx="59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362675" y="4548962"/>
            <a:ext cx="445699" cy="396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3130119" y="5801480"/>
            <a:ext cx="15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Moderator</a:t>
            </a:r>
            <a:endParaRPr lang="en-US" sz="1400" dirty="0"/>
          </a:p>
        </p:txBody>
      </p:sp>
      <p:cxnSp>
        <p:nvCxnSpPr>
          <p:cNvPr id="94" name="Connector: Elbow 93"/>
          <p:cNvCxnSpPr/>
          <p:nvPr/>
        </p:nvCxnSpPr>
        <p:spPr>
          <a:xfrm rot="10800000">
            <a:off x="9276263" y="5064339"/>
            <a:ext cx="4008774" cy="182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/>
          <p:cNvCxnSpPr>
            <a:endCxn id="68" idx="4"/>
          </p:cNvCxnSpPr>
          <p:nvPr/>
        </p:nvCxnSpPr>
        <p:spPr>
          <a:xfrm rot="16200000" flipV="1">
            <a:off x="7247552" y="3035627"/>
            <a:ext cx="2809835" cy="124759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/>
          <p:cNvCxnSpPr>
            <a:endCxn id="50" idx="4"/>
          </p:cNvCxnSpPr>
          <p:nvPr/>
        </p:nvCxnSpPr>
        <p:spPr>
          <a:xfrm rot="10800000">
            <a:off x="4977790" y="6071069"/>
            <a:ext cx="8600544" cy="3855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13578334" y="6109256"/>
            <a:ext cx="0" cy="34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31766" y="3210778"/>
            <a:ext cx="1095039" cy="5747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Αντίδραση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2104760" y="1788957"/>
            <a:ext cx="730450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Like</a:t>
            </a:r>
            <a:endParaRPr lang="en-US" sz="1000" dirty="0"/>
          </a:p>
        </p:txBody>
      </p:sp>
      <p:sp>
        <p:nvSpPr>
          <p:cNvPr id="115" name="Oval 114"/>
          <p:cNvSpPr/>
          <p:nvPr/>
        </p:nvSpPr>
        <p:spPr>
          <a:xfrm>
            <a:off x="102234" y="4817200"/>
            <a:ext cx="1026261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</a:t>
            </a:r>
            <a:endParaRPr lang="en-US" sz="1000" dirty="0"/>
          </a:p>
        </p:txBody>
      </p:sp>
      <p:sp>
        <p:nvSpPr>
          <p:cNvPr id="116" name="Oval 115"/>
          <p:cNvSpPr/>
          <p:nvPr/>
        </p:nvSpPr>
        <p:spPr>
          <a:xfrm>
            <a:off x="2074805" y="4817200"/>
            <a:ext cx="872156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</a:t>
            </a:r>
            <a:endParaRPr lang="en-US" sz="1000" dirty="0"/>
          </a:p>
        </p:txBody>
      </p:sp>
      <p:sp>
        <p:nvSpPr>
          <p:cNvPr id="117" name="Oval 116"/>
          <p:cNvSpPr/>
          <p:nvPr/>
        </p:nvSpPr>
        <p:spPr>
          <a:xfrm>
            <a:off x="102886" y="1811183"/>
            <a:ext cx="1026261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Dislike</a:t>
            </a:r>
            <a:endParaRPr lang="en-US" sz="1000" dirty="0"/>
          </a:p>
        </p:txBody>
      </p:sp>
      <p:cxnSp>
        <p:nvCxnSpPr>
          <p:cNvPr id="119" name="Connector: Elbow 118"/>
          <p:cNvCxnSpPr>
            <a:stCxn id="113" idx="4"/>
            <a:endCxn id="116" idx="0"/>
          </p:cNvCxnSpPr>
          <p:nvPr/>
        </p:nvCxnSpPr>
        <p:spPr>
          <a:xfrm rot="16200000" flipH="1">
            <a:off x="1429239" y="3735556"/>
            <a:ext cx="1031690" cy="1131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/>
          <p:cNvCxnSpPr>
            <a:stCxn id="113" idx="4"/>
            <a:endCxn id="115" idx="0"/>
          </p:cNvCxnSpPr>
          <p:nvPr/>
        </p:nvCxnSpPr>
        <p:spPr>
          <a:xfrm rot="5400000">
            <a:off x="481481" y="3919395"/>
            <a:ext cx="1031690" cy="76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/>
          <p:cNvCxnSpPr>
            <a:stCxn id="113" idx="0"/>
            <a:endCxn id="114" idx="4"/>
          </p:cNvCxnSpPr>
          <p:nvPr/>
        </p:nvCxnSpPr>
        <p:spPr>
          <a:xfrm rot="5400000" flipH="1" flipV="1">
            <a:off x="1460863" y="2201657"/>
            <a:ext cx="927544" cy="1090699"/>
          </a:xfrm>
          <a:prstGeom prst="bentConnector3">
            <a:avLst>
              <a:gd name="adj1" fmla="val 489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/>
          <p:cNvCxnSpPr>
            <a:stCxn id="113" idx="0"/>
            <a:endCxn id="117" idx="4"/>
          </p:cNvCxnSpPr>
          <p:nvPr/>
        </p:nvCxnSpPr>
        <p:spPr>
          <a:xfrm rot="16200000" flipV="1">
            <a:off x="544993" y="2376484"/>
            <a:ext cx="905318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68205" y="4100234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68038" y="4076672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568460" y="2558695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97501" y="2558694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US" sz="1000" dirty="0"/>
          </a:p>
        </p:txBody>
      </p:sp>
      <p:sp>
        <p:nvSpPr>
          <p:cNvPr id="131" name="Oval 130"/>
          <p:cNvSpPr/>
          <p:nvPr/>
        </p:nvSpPr>
        <p:spPr>
          <a:xfrm>
            <a:off x="2719999" y="7884166"/>
            <a:ext cx="1146963" cy="644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Settings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3286293" y="5648303"/>
            <a:ext cx="0" cy="2235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588989" y="6953626"/>
            <a:ext cx="1233574" cy="6393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Δημιουργία καινούργιων </a:t>
            </a:r>
            <a:r>
              <a:rPr lang="en-US" sz="1000" dirty="0"/>
              <a:t>Wallpapers </a:t>
            </a:r>
            <a:endParaRPr lang="en-US" sz="1000" dirty="0"/>
          </a:p>
        </p:txBody>
      </p:sp>
      <p:cxnSp>
        <p:nvCxnSpPr>
          <p:cNvPr id="140" name="Straight Connector 139"/>
          <p:cNvCxnSpPr>
            <a:stCxn id="138" idx="2"/>
          </p:cNvCxnSpPr>
          <p:nvPr/>
        </p:nvCxnSpPr>
        <p:spPr>
          <a:xfrm flipH="1">
            <a:off x="3286293" y="7273313"/>
            <a:ext cx="2302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8294637" y="7032295"/>
            <a:ext cx="981625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Μέσω ΑΙ</a:t>
            </a:r>
            <a:endParaRPr lang="en-US" sz="1000" dirty="0"/>
          </a:p>
        </p:txBody>
      </p:sp>
      <p:cxnSp>
        <p:nvCxnSpPr>
          <p:cNvPr id="143" name="Straight Arrow Connector 142"/>
          <p:cNvCxnSpPr>
            <a:stCxn id="138" idx="6"/>
            <a:endCxn id="141" idx="2"/>
          </p:cNvCxnSpPr>
          <p:nvPr/>
        </p:nvCxnSpPr>
        <p:spPr>
          <a:xfrm>
            <a:off x="6822563" y="7273313"/>
            <a:ext cx="1472074" cy="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061063" y="7065015"/>
            <a:ext cx="9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WPS Presentation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sekliziotis</dc:creator>
  <cp:lastModifiedBy>dtsin</cp:lastModifiedBy>
  <cp:revision>2</cp:revision>
  <dcterms:created xsi:type="dcterms:W3CDTF">2022-05-04T11:47:00Z</dcterms:created>
  <dcterms:modified xsi:type="dcterms:W3CDTF">2022-05-04T14:35:48Z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392B7FE5B67C40D6801929CA27487159</vt:lpwstr>
  </property>
  <property fmtid="{D5CDD505-2E9C-101B-9397-08002B2CF9AE}" pid="3" name="KSOProductBuildVer">
    <vt:lpwstr>1033-11.2.0.11074</vt:lpwstr>
  </property>
</Properties>
</file>