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22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0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2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3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7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5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6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D0C2-7214-4E50-BAA8-AFE4C43B9E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A2B4-36AE-47C5-9E45-83A0B17C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7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FD0C2-7214-4E50-BAA8-AFE4C43B9E0C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A2B4-36AE-47C5-9E45-83A0B17C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70377C-2459-BDF1-B329-D8D809C31807}"/>
              </a:ext>
            </a:extLst>
          </p:cNvPr>
          <p:cNvCxnSpPr>
            <a:cxnSpLocks/>
          </p:cNvCxnSpPr>
          <p:nvPr/>
        </p:nvCxnSpPr>
        <p:spPr>
          <a:xfrm flipV="1">
            <a:off x="3070633" y="3663587"/>
            <a:ext cx="215660" cy="388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AE43FD-C9D8-6533-FA3E-790E58113169}"/>
              </a:ext>
            </a:extLst>
          </p:cNvPr>
          <p:cNvCxnSpPr>
            <a:cxnSpLocks/>
          </p:cNvCxnSpPr>
          <p:nvPr/>
        </p:nvCxnSpPr>
        <p:spPr>
          <a:xfrm>
            <a:off x="3286294" y="3663588"/>
            <a:ext cx="230039" cy="388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6DA2C0-5755-3E4D-AE27-4081235F9BDE}"/>
              </a:ext>
            </a:extLst>
          </p:cNvPr>
          <p:cNvCxnSpPr>
            <a:cxnSpLocks/>
          </p:cNvCxnSpPr>
          <p:nvPr/>
        </p:nvCxnSpPr>
        <p:spPr>
          <a:xfrm flipV="1">
            <a:off x="3286293" y="3163255"/>
            <a:ext cx="0" cy="500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8DD371-6001-D8BE-EB39-ED3169C120EC}"/>
              </a:ext>
            </a:extLst>
          </p:cNvPr>
          <p:cNvCxnSpPr>
            <a:cxnSpLocks/>
          </p:cNvCxnSpPr>
          <p:nvPr/>
        </p:nvCxnSpPr>
        <p:spPr>
          <a:xfrm>
            <a:off x="2992996" y="3357349"/>
            <a:ext cx="595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C68D0D5-4DCA-067E-7731-64845115DD13}"/>
              </a:ext>
            </a:extLst>
          </p:cNvPr>
          <p:cNvSpPr/>
          <p:nvPr/>
        </p:nvSpPr>
        <p:spPr>
          <a:xfrm>
            <a:off x="3070634" y="2796630"/>
            <a:ext cx="445699" cy="396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5F424F-1A6D-4854-AFDF-71B5A231D2F8}"/>
              </a:ext>
            </a:extLst>
          </p:cNvPr>
          <p:cNvSpPr/>
          <p:nvPr/>
        </p:nvSpPr>
        <p:spPr>
          <a:xfrm>
            <a:off x="4450861" y="3064051"/>
            <a:ext cx="1233575" cy="72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/>
              <a:t>Δημιουργία συλλογής, προσθήκη </a:t>
            </a:r>
            <a:r>
              <a:rPr lang="en-US" sz="1000" dirty="0"/>
              <a:t>Wallpaper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688B62-917D-8A48-3CE7-EFB5E8586597}"/>
              </a:ext>
            </a:extLst>
          </p:cNvPr>
          <p:cNvSpPr/>
          <p:nvPr/>
        </p:nvSpPr>
        <p:spPr>
          <a:xfrm>
            <a:off x="6404738" y="2369625"/>
            <a:ext cx="1026545" cy="5865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/>
              <a:t>Για τον εαυτό του </a:t>
            </a:r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D37ADD-5F15-4B8F-E757-5113EAF0C5FD}"/>
              </a:ext>
            </a:extLst>
          </p:cNvPr>
          <p:cNvSpPr/>
          <p:nvPr/>
        </p:nvSpPr>
        <p:spPr>
          <a:xfrm>
            <a:off x="6404737" y="4051775"/>
            <a:ext cx="1026546" cy="5865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Public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C70122-E349-8BFC-F6A7-2A363E1A875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3700362" y="3428517"/>
            <a:ext cx="750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6D2BFE9-27EA-4D2D-EE80-703DD45C2FCF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5684435" y="3428517"/>
            <a:ext cx="720302" cy="916556"/>
          </a:xfrm>
          <a:prstGeom prst="curvedConnector3">
            <a:avLst>
              <a:gd name="adj1" fmla="val 152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BE79FC6-C6FF-9EBA-F951-075521D15F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684435" y="2662923"/>
            <a:ext cx="720302" cy="765594"/>
          </a:xfrm>
          <a:prstGeom prst="curvedConnector3">
            <a:avLst>
              <a:gd name="adj1" fmla="val 176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0E7FE23-7FF6-4E76-2E40-D9FAF86EBB6A}"/>
              </a:ext>
            </a:extLst>
          </p:cNvPr>
          <p:cNvSpPr/>
          <p:nvPr/>
        </p:nvSpPr>
        <p:spPr>
          <a:xfrm>
            <a:off x="4361003" y="421493"/>
            <a:ext cx="1413288" cy="72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/>
              <a:t>Επεξεργάζεται μία Συλλογή</a:t>
            </a:r>
            <a:endParaRPr lang="en-US" sz="1000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691FD6-88E7-D428-A9FA-9832DF0DDB04}"/>
              </a:ext>
            </a:extLst>
          </p:cNvPr>
          <p:cNvCxnSpPr>
            <a:endCxn id="39" idx="2"/>
          </p:cNvCxnSpPr>
          <p:nvPr/>
        </p:nvCxnSpPr>
        <p:spPr>
          <a:xfrm rot="5400000" flipH="1" flipV="1">
            <a:off x="2888760" y="1190682"/>
            <a:ext cx="1876964" cy="10675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74CBFE6-7672-82C8-FC5A-611D24F047B4}"/>
              </a:ext>
            </a:extLst>
          </p:cNvPr>
          <p:cNvSpPr/>
          <p:nvPr/>
        </p:nvSpPr>
        <p:spPr>
          <a:xfrm>
            <a:off x="7239350" y="421493"/>
            <a:ext cx="1413288" cy="72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Configure </a:t>
            </a:r>
            <a:r>
              <a:rPr lang="el-GR" sz="1000" dirty="0"/>
              <a:t>με βάση τον μήνα, μέρα </a:t>
            </a:r>
            <a:r>
              <a:rPr lang="el-GR" sz="1000" dirty="0" err="1"/>
              <a:t>κλπ</a:t>
            </a:r>
            <a:endParaRPr lang="en-US" sz="1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61DE8E-7B6E-5539-3E46-6AEF8B5BC026}"/>
              </a:ext>
            </a:extLst>
          </p:cNvPr>
          <p:cNvCxnSpPr>
            <a:stCxn id="39" idx="6"/>
            <a:endCxn id="44" idx="2"/>
          </p:cNvCxnSpPr>
          <p:nvPr/>
        </p:nvCxnSpPr>
        <p:spPr>
          <a:xfrm>
            <a:off x="5774292" y="785959"/>
            <a:ext cx="1465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EEAC4A-6C7A-0BDB-90CB-8E4C89BAC96B}"/>
              </a:ext>
            </a:extLst>
          </p:cNvPr>
          <p:cNvSpPr txBox="1"/>
          <p:nvPr/>
        </p:nvSpPr>
        <p:spPr>
          <a:xfrm>
            <a:off x="6051246" y="576060"/>
            <a:ext cx="96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&lt;&lt;extend&gt;&gt;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03CE6A-9BDA-3A7E-55D3-0E17B55F7FCF}"/>
              </a:ext>
            </a:extLst>
          </p:cNvPr>
          <p:cNvSpPr txBox="1"/>
          <p:nvPr/>
        </p:nvSpPr>
        <p:spPr>
          <a:xfrm rot="18912164">
            <a:off x="5388440" y="2600609"/>
            <a:ext cx="96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4D2B18-C0A2-15B8-986A-22B5D38CA9DE}"/>
              </a:ext>
            </a:extLst>
          </p:cNvPr>
          <p:cNvSpPr txBox="1"/>
          <p:nvPr/>
        </p:nvSpPr>
        <p:spPr>
          <a:xfrm rot="3041940">
            <a:off x="5388438" y="4134899"/>
            <a:ext cx="96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E2A2FC-4179-EEAA-2F1B-77B0941D5ABF}"/>
              </a:ext>
            </a:extLst>
          </p:cNvPr>
          <p:cNvSpPr/>
          <p:nvPr/>
        </p:nvSpPr>
        <p:spPr>
          <a:xfrm>
            <a:off x="4361003" y="5431695"/>
            <a:ext cx="1233574" cy="6393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Subscription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3AD51F-52DE-F58C-877D-45D24283EC09}"/>
              </a:ext>
            </a:extLst>
          </p:cNvPr>
          <p:cNvSpPr/>
          <p:nvPr/>
        </p:nvSpPr>
        <p:spPr>
          <a:xfrm>
            <a:off x="6835340" y="5254386"/>
            <a:ext cx="1817299" cy="99399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900" dirty="0">
                <a:solidFill>
                  <a:schemeClr val="bg1"/>
                </a:solidFill>
                <a:latin typeface="Arial" panose="020B0604020202020204" pitchFamily="34" charset="0"/>
              </a:rPr>
              <a:t>Χρήστης προσθέτει μια συλλογή από το </a:t>
            </a:r>
            <a:r>
              <a:rPr lang="el-GR" sz="900" dirty="0" err="1">
                <a:solidFill>
                  <a:schemeClr val="bg1"/>
                </a:solidFill>
                <a:latin typeface="Arial" panose="020B0604020202020204" pitchFamily="34" charset="0"/>
              </a:rPr>
              <a:t>public</a:t>
            </a:r>
            <a:r>
              <a:rPr lang="el-GR" sz="9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l-GR" sz="900" dirty="0" err="1">
                <a:solidFill>
                  <a:schemeClr val="bg1"/>
                </a:solidFill>
                <a:latin typeface="Arial" panose="020B0604020202020204" pitchFamily="34" charset="0"/>
              </a:rPr>
              <a:t>library</a:t>
            </a:r>
            <a:r>
              <a:rPr lang="el-GR" sz="900" dirty="0">
                <a:solidFill>
                  <a:schemeClr val="bg1"/>
                </a:solidFill>
                <a:latin typeface="Arial" panose="020B0604020202020204" pitchFamily="34" charset="0"/>
              </a:rPr>
              <a:t> ER  </a:t>
            </a:r>
            <a:r>
              <a:rPr lang="el-GR" sz="900" dirty="0" err="1">
                <a:solidFill>
                  <a:schemeClr val="bg1"/>
                </a:solidFill>
                <a:latin typeface="Arial" panose="020B0604020202020204" pitchFamily="34" charset="0"/>
              </a:rPr>
              <a:t>vip</a:t>
            </a:r>
            <a:r>
              <a:rPr lang="el-GR" sz="900" dirty="0">
                <a:solidFill>
                  <a:schemeClr val="bg1"/>
                </a:solidFill>
                <a:latin typeface="Arial" panose="020B0604020202020204" pitchFamily="34" charset="0"/>
              </a:rPr>
              <a:t> πρόσβαση σε 4k</a:t>
            </a:r>
            <a:endParaRPr lang="el-GR" sz="900" dirty="0">
              <a:solidFill>
                <a:schemeClr val="bg1"/>
              </a:solidFill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222A307-5C0C-2833-5685-A8C066C38917}"/>
              </a:ext>
            </a:extLst>
          </p:cNvPr>
          <p:cNvCxnSpPr>
            <a:endCxn id="50" idx="2"/>
          </p:cNvCxnSpPr>
          <p:nvPr/>
        </p:nvCxnSpPr>
        <p:spPr>
          <a:xfrm rot="16200000" flipH="1">
            <a:off x="3076961" y="4467340"/>
            <a:ext cx="1493374" cy="10747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EE5E12-A9B5-D810-C844-52AE45D9612E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>
            <a:off x="5594577" y="5751382"/>
            <a:ext cx="124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5862803-D763-D61B-C63F-10A97094E5D2}"/>
              </a:ext>
            </a:extLst>
          </p:cNvPr>
          <p:cNvSpPr txBox="1"/>
          <p:nvPr/>
        </p:nvSpPr>
        <p:spPr>
          <a:xfrm>
            <a:off x="5745708" y="5527110"/>
            <a:ext cx="9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&lt;&lt;extend&gt;&gt;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F4B4E40-D918-6746-5942-575F3EF9CF97}"/>
              </a:ext>
            </a:extLst>
          </p:cNvPr>
          <p:cNvCxnSpPr>
            <a:cxnSpLocks/>
          </p:cNvCxnSpPr>
          <p:nvPr/>
        </p:nvCxnSpPr>
        <p:spPr>
          <a:xfrm flipV="1">
            <a:off x="10436159" y="4099221"/>
            <a:ext cx="215660" cy="388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618A042-ACBC-8F96-46C6-2BAD19E6E7A7}"/>
              </a:ext>
            </a:extLst>
          </p:cNvPr>
          <p:cNvCxnSpPr>
            <a:cxnSpLocks/>
          </p:cNvCxnSpPr>
          <p:nvPr/>
        </p:nvCxnSpPr>
        <p:spPr>
          <a:xfrm>
            <a:off x="10651820" y="4099222"/>
            <a:ext cx="230039" cy="388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4AC8A4-29E1-513D-7C3C-56F59FB8C231}"/>
              </a:ext>
            </a:extLst>
          </p:cNvPr>
          <p:cNvCxnSpPr>
            <a:cxnSpLocks/>
          </p:cNvCxnSpPr>
          <p:nvPr/>
        </p:nvCxnSpPr>
        <p:spPr>
          <a:xfrm flipV="1">
            <a:off x="10651819" y="3598889"/>
            <a:ext cx="0" cy="500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CC9770-6A66-6E08-439A-8492A1F628C6}"/>
              </a:ext>
            </a:extLst>
          </p:cNvPr>
          <p:cNvCxnSpPr>
            <a:cxnSpLocks/>
          </p:cNvCxnSpPr>
          <p:nvPr/>
        </p:nvCxnSpPr>
        <p:spPr>
          <a:xfrm>
            <a:off x="10358522" y="3792983"/>
            <a:ext cx="595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4483174-53EB-BC67-0B4C-331A84D0D1A1}"/>
              </a:ext>
            </a:extLst>
          </p:cNvPr>
          <p:cNvSpPr/>
          <p:nvPr/>
        </p:nvSpPr>
        <p:spPr>
          <a:xfrm>
            <a:off x="10436160" y="3232264"/>
            <a:ext cx="445699" cy="396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9BB2C5-87A0-3039-479C-A2B477631F50}"/>
              </a:ext>
            </a:extLst>
          </p:cNvPr>
          <p:cNvSpPr txBox="1"/>
          <p:nvPr/>
        </p:nvSpPr>
        <p:spPr>
          <a:xfrm>
            <a:off x="2880848" y="4015116"/>
            <a:ext cx="1270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/>
              <a:t>Χρήστης</a:t>
            </a:r>
            <a:endParaRPr lang="en-US" sz="14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B41AC44-E271-D7EB-35E1-DA17EECC5A45}"/>
              </a:ext>
            </a:extLst>
          </p:cNvPr>
          <p:cNvCxnSpPr/>
          <p:nvPr/>
        </p:nvCxnSpPr>
        <p:spPr>
          <a:xfrm flipV="1">
            <a:off x="3700362" y="1877919"/>
            <a:ext cx="3538989" cy="1550598"/>
          </a:xfrm>
          <a:prstGeom prst="bentConnector3">
            <a:avLst>
              <a:gd name="adj1" fmla="val 114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E802462B-F1A9-3D7A-99CE-61E6675FA394}"/>
              </a:ext>
            </a:extLst>
          </p:cNvPr>
          <p:cNvSpPr/>
          <p:nvPr/>
        </p:nvSpPr>
        <p:spPr>
          <a:xfrm>
            <a:off x="7239351" y="1525572"/>
            <a:ext cx="1578643" cy="7289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Recommendation algorithm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3CE7CA7-212D-259A-4521-CBFEAB5BE47F}"/>
              </a:ext>
            </a:extLst>
          </p:cNvPr>
          <p:cNvSpPr/>
          <p:nvPr/>
        </p:nvSpPr>
        <p:spPr>
          <a:xfrm>
            <a:off x="10117698" y="1584621"/>
            <a:ext cx="1026545" cy="5865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Live chat 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B4124A-671B-706E-E386-2CE1DCCFA38E}"/>
              </a:ext>
            </a:extLst>
          </p:cNvPr>
          <p:cNvCxnSpPr>
            <a:stCxn id="68" idx="6"/>
            <a:endCxn id="69" idx="2"/>
          </p:cNvCxnSpPr>
          <p:nvPr/>
        </p:nvCxnSpPr>
        <p:spPr>
          <a:xfrm flipV="1">
            <a:off x="8817993" y="1877920"/>
            <a:ext cx="1299704" cy="1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82AE8FC-6579-C190-0653-E1CF90C42F3E}"/>
              </a:ext>
            </a:extLst>
          </p:cNvPr>
          <p:cNvSpPr txBox="1"/>
          <p:nvPr/>
        </p:nvSpPr>
        <p:spPr>
          <a:xfrm>
            <a:off x="8986385" y="1672684"/>
            <a:ext cx="96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&lt;&lt;extend&gt;&gt;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02E7D0-8F2E-AD62-E24C-66B245A77F6C}"/>
              </a:ext>
            </a:extLst>
          </p:cNvPr>
          <p:cNvCxnSpPr>
            <a:stCxn id="69" idx="4"/>
          </p:cNvCxnSpPr>
          <p:nvPr/>
        </p:nvCxnSpPr>
        <p:spPr>
          <a:xfrm>
            <a:off x="10630971" y="2171218"/>
            <a:ext cx="5029" cy="979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FF5A7C-55C9-20A3-093B-F524B9C08706}"/>
              </a:ext>
            </a:extLst>
          </p:cNvPr>
          <p:cNvSpPr txBox="1"/>
          <p:nvPr/>
        </p:nvSpPr>
        <p:spPr>
          <a:xfrm>
            <a:off x="9800322" y="4487409"/>
            <a:ext cx="171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/>
              <a:t>Ομάδα τεχνικής υποστήριξης </a:t>
            </a:r>
            <a:endParaRPr lang="en-US" sz="14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B779381-B17C-DA7C-FB08-F9E49969ED8D}"/>
              </a:ext>
            </a:extLst>
          </p:cNvPr>
          <p:cNvSpPr/>
          <p:nvPr/>
        </p:nvSpPr>
        <p:spPr>
          <a:xfrm>
            <a:off x="9505950" y="5165536"/>
            <a:ext cx="1260888" cy="680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Upload Gallery 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D631632-FC51-9CC7-6801-BCD311936A71}"/>
              </a:ext>
            </a:extLst>
          </p:cNvPr>
          <p:cNvCxnSpPr>
            <a:cxnSpLocks/>
          </p:cNvCxnSpPr>
          <p:nvPr/>
        </p:nvCxnSpPr>
        <p:spPr>
          <a:xfrm>
            <a:off x="3691738" y="3426378"/>
            <a:ext cx="4606503" cy="1578317"/>
          </a:xfrm>
          <a:prstGeom prst="bentConnector3">
            <a:avLst>
              <a:gd name="adj1" fmla="val 88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1261F46-9078-52F9-9F45-DDAF5C868585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8217728" y="5004696"/>
            <a:ext cx="1288223" cy="5010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06AE95F-6507-3AA7-D540-1077FC4FAE60}"/>
              </a:ext>
            </a:extLst>
          </p:cNvPr>
          <p:cNvCxnSpPr>
            <a:cxnSpLocks/>
          </p:cNvCxnSpPr>
          <p:nvPr/>
        </p:nvCxnSpPr>
        <p:spPr>
          <a:xfrm flipV="1">
            <a:off x="13362674" y="5415919"/>
            <a:ext cx="215660" cy="388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68DD976-5FBF-187C-7DE4-C52C86DE98F0}"/>
              </a:ext>
            </a:extLst>
          </p:cNvPr>
          <p:cNvCxnSpPr>
            <a:cxnSpLocks/>
          </p:cNvCxnSpPr>
          <p:nvPr/>
        </p:nvCxnSpPr>
        <p:spPr>
          <a:xfrm>
            <a:off x="13578335" y="5415920"/>
            <a:ext cx="230039" cy="388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0CFC4D2-3D78-D801-F3B8-9A87674BB622}"/>
              </a:ext>
            </a:extLst>
          </p:cNvPr>
          <p:cNvCxnSpPr>
            <a:cxnSpLocks/>
          </p:cNvCxnSpPr>
          <p:nvPr/>
        </p:nvCxnSpPr>
        <p:spPr>
          <a:xfrm flipV="1">
            <a:off x="13578334" y="4915587"/>
            <a:ext cx="0" cy="500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2B8992-0FEE-5949-B3AE-04314A7C5FE5}"/>
              </a:ext>
            </a:extLst>
          </p:cNvPr>
          <p:cNvCxnSpPr>
            <a:cxnSpLocks/>
          </p:cNvCxnSpPr>
          <p:nvPr/>
        </p:nvCxnSpPr>
        <p:spPr>
          <a:xfrm>
            <a:off x="13285037" y="5109681"/>
            <a:ext cx="5952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8C6A609-61AF-E951-952B-DA939C6EBDBA}"/>
              </a:ext>
            </a:extLst>
          </p:cNvPr>
          <p:cNvSpPr/>
          <p:nvPr/>
        </p:nvSpPr>
        <p:spPr>
          <a:xfrm>
            <a:off x="13362675" y="4548962"/>
            <a:ext cx="445699" cy="396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67909C4-22EC-AD48-CEC9-33C6AE0374DA}"/>
              </a:ext>
            </a:extLst>
          </p:cNvPr>
          <p:cNvSpPr txBox="1"/>
          <p:nvPr/>
        </p:nvSpPr>
        <p:spPr>
          <a:xfrm>
            <a:off x="13130119" y="5801480"/>
            <a:ext cx="150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Moderator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DD49AF7-B0D8-7F0E-7E5E-50DED81EA9B5}"/>
              </a:ext>
            </a:extLst>
          </p:cNvPr>
          <p:cNvCxnSpPr>
            <a:stCxn id="77" idx="6"/>
          </p:cNvCxnSpPr>
          <p:nvPr/>
        </p:nvCxnSpPr>
        <p:spPr>
          <a:xfrm flipV="1">
            <a:off x="10766838" y="5254386"/>
            <a:ext cx="2518198" cy="2513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F391181-482B-F96F-F933-A7A8AB4B037B}"/>
              </a:ext>
            </a:extLst>
          </p:cNvPr>
          <p:cNvCxnSpPr>
            <a:cxnSpLocks/>
          </p:cNvCxnSpPr>
          <p:nvPr/>
        </p:nvCxnSpPr>
        <p:spPr>
          <a:xfrm rot="10800000">
            <a:off x="9276263" y="5064339"/>
            <a:ext cx="4008774" cy="1820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62659F1-629D-935A-D259-942E1EFBF61D}"/>
              </a:ext>
            </a:extLst>
          </p:cNvPr>
          <p:cNvCxnSpPr>
            <a:endCxn id="68" idx="4"/>
          </p:cNvCxnSpPr>
          <p:nvPr/>
        </p:nvCxnSpPr>
        <p:spPr>
          <a:xfrm rot="16200000" flipV="1">
            <a:off x="7247552" y="3035627"/>
            <a:ext cx="2809835" cy="124759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572E365-AE1A-D30E-F0A3-CA8BA7D0117C}"/>
              </a:ext>
            </a:extLst>
          </p:cNvPr>
          <p:cNvCxnSpPr>
            <a:cxnSpLocks/>
            <a:endCxn id="50" idx="4"/>
          </p:cNvCxnSpPr>
          <p:nvPr/>
        </p:nvCxnSpPr>
        <p:spPr>
          <a:xfrm rot="10800000">
            <a:off x="4977790" y="6071069"/>
            <a:ext cx="8600544" cy="38556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76E46F-63F5-CE66-8DA8-9A539D86C6CE}"/>
              </a:ext>
            </a:extLst>
          </p:cNvPr>
          <p:cNvCxnSpPr/>
          <p:nvPr/>
        </p:nvCxnSpPr>
        <p:spPr>
          <a:xfrm flipV="1">
            <a:off x="13578334" y="6109256"/>
            <a:ext cx="0" cy="347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0DE7F3C-DEE5-6C05-3F6C-A9E10ADBE8A3}"/>
              </a:ext>
            </a:extLst>
          </p:cNvPr>
          <p:cNvSpPr/>
          <p:nvPr/>
        </p:nvSpPr>
        <p:spPr>
          <a:xfrm>
            <a:off x="831766" y="3210778"/>
            <a:ext cx="1095039" cy="57473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/>
              <a:t>Αντίδραση</a:t>
            </a:r>
            <a:endParaRPr lang="en-US" sz="10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4479FB0-63B7-DA1B-D781-326FA03AADCF}"/>
              </a:ext>
            </a:extLst>
          </p:cNvPr>
          <p:cNvSpPr/>
          <p:nvPr/>
        </p:nvSpPr>
        <p:spPr>
          <a:xfrm>
            <a:off x="2104760" y="1788957"/>
            <a:ext cx="730450" cy="4942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Like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2D9AC34-5F10-DB43-B318-3D51EB166641}"/>
              </a:ext>
            </a:extLst>
          </p:cNvPr>
          <p:cNvSpPr/>
          <p:nvPr/>
        </p:nvSpPr>
        <p:spPr>
          <a:xfrm>
            <a:off x="102234" y="4817200"/>
            <a:ext cx="1026261" cy="4942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30F2D3C-EB6D-3EBE-6412-B09D03DBC8BA}"/>
              </a:ext>
            </a:extLst>
          </p:cNvPr>
          <p:cNvSpPr/>
          <p:nvPr/>
        </p:nvSpPr>
        <p:spPr>
          <a:xfrm>
            <a:off x="2074805" y="4817200"/>
            <a:ext cx="872156" cy="4942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Report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9507E99-492B-DF74-B284-1A57340CB69C}"/>
              </a:ext>
            </a:extLst>
          </p:cNvPr>
          <p:cNvSpPr/>
          <p:nvPr/>
        </p:nvSpPr>
        <p:spPr>
          <a:xfrm>
            <a:off x="102886" y="1811183"/>
            <a:ext cx="1026261" cy="4942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Dislike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3D96FBA-BC98-E256-A217-F87BD03CEFB4}"/>
              </a:ext>
            </a:extLst>
          </p:cNvPr>
          <p:cNvCxnSpPr>
            <a:stCxn id="113" idx="4"/>
            <a:endCxn id="116" idx="0"/>
          </p:cNvCxnSpPr>
          <p:nvPr/>
        </p:nvCxnSpPr>
        <p:spPr>
          <a:xfrm rot="16200000" flipH="1">
            <a:off x="1429239" y="3735556"/>
            <a:ext cx="1031690" cy="1131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EC51054-6F1C-339D-870A-5E3142BCC99A}"/>
              </a:ext>
            </a:extLst>
          </p:cNvPr>
          <p:cNvCxnSpPr>
            <a:stCxn id="113" idx="4"/>
            <a:endCxn id="115" idx="0"/>
          </p:cNvCxnSpPr>
          <p:nvPr/>
        </p:nvCxnSpPr>
        <p:spPr>
          <a:xfrm rot="5400000">
            <a:off x="481481" y="3919395"/>
            <a:ext cx="1031690" cy="76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E5A34619-BE12-A617-4865-7DA7A041112F}"/>
              </a:ext>
            </a:extLst>
          </p:cNvPr>
          <p:cNvCxnSpPr>
            <a:stCxn id="113" idx="0"/>
            <a:endCxn id="114" idx="4"/>
          </p:cNvCxnSpPr>
          <p:nvPr/>
        </p:nvCxnSpPr>
        <p:spPr>
          <a:xfrm rot="5400000" flipH="1" flipV="1">
            <a:off x="1460863" y="2201657"/>
            <a:ext cx="927544" cy="1090699"/>
          </a:xfrm>
          <a:prstGeom prst="bentConnector3">
            <a:avLst>
              <a:gd name="adj1" fmla="val 489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EE1D8B35-3160-1E94-96C9-50C50D36C9EE}"/>
              </a:ext>
            </a:extLst>
          </p:cNvPr>
          <p:cNvCxnSpPr>
            <a:stCxn id="113" idx="0"/>
            <a:endCxn id="117" idx="4"/>
          </p:cNvCxnSpPr>
          <p:nvPr/>
        </p:nvCxnSpPr>
        <p:spPr>
          <a:xfrm rot="16200000" flipV="1">
            <a:off x="544993" y="2376484"/>
            <a:ext cx="905318" cy="763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44B32B6-9172-D35B-A011-27D53099C530}"/>
              </a:ext>
            </a:extLst>
          </p:cNvPr>
          <p:cNvSpPr txBox="1"/>
          <p:nvPr/>
        </p:nvSpPr>
        <p:spPr>
          <a:xfrm>
            <a:off x="1568205" y="4100234"/>
            <a:ext cx="96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B58D32-CEED-A3E5-743B-253B9789A58E}"/>
              </a:ext>
            </a:extLst>
          </p:cNvPr>
          <p:cNvSpPr txBox="1"/>
          <p:nvPr/>
        </p:nvSpPr>
        <p:spPr>
          <a:xfrm>
            <a:off x="568038" y="4076672"/>
            <a:ext cx="96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CABB17-54C4-7648-444D-0064310C6304}"/>
              </a:ext>
            </a:extLst>
          </p:cNvPr>
          <p:cNvSpPr txBox="1"/>
          <p:nvPr/>
        </p:nvSpPr>
        <p:spPr>
          <a:xfrm>
            <a:off x="1568460" y="2558695"/>
            <a:ext cx="96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C36BE7A-3FA5-548E-ABFA-BAB7D0446630}"/>
              </a:ext>
            </a:extLst>
          </p:cNvPr>
          <p:cNvSpPr txBox="1"/>
          <p:nvPr/>
        </p:nvSpPr>
        <p:spPr>
          <a:xfrm>
            <a:off x="597501" y="2558694"/>
            <a:ext cx="962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&lt;&lt;include&gt;&gt;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0818C37-B3DE-B26A-683C-635D046B6C07}"/>
              </a:ext>
            </a:extLst>
          </p:cNvPr>
          <p:cNvSpPr/>
          <p:nvPr/>
        </p:nvSpPr>
        <p:spPr>
          <a:xfrm>
            <a:off x="2719999" y="7884166"/>
            <a:ext cx="1146963" cy="644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Settings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5B581CA-32BB-8ED7-8E14-C8420B4F9859}"/>
              </a:ext>
            </a:extLst>
          </p:cNvPr>
          <p:cNvCxnSpPr>
            <a:cxnSpLocks/>
          </p:cNvCxnSpPr>
          <p:nvPr/>
        </p:nvCxnSpPr>
        <p:spPr>
          <a:xfrm>
            <a:off x="3286293" y="5648303"/>
            <a:ext cx="0" cy="2235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5C6C9C1A-2AA8-F139-3232-B593BC901E50}"/>
              </a:ext>
            </a:extLst>
          </p:cNvPr>
          <p:cNvSpPr/>
          <p:nvPr/>
        </p:nvSpPr>
        <p:spPr>
          <a:xfrm>
            <a:off x="5588989" y="6953626"/>
            <a:ext cx="1233574" cy="6393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/>
              <a:t>Δημιουργία καινούργιων </a:t>
            </a:r>
            <a:r>
              <a:rPr lang="en-US" sz="1000" dirty="0"/>
              <a:t>Wallpapers 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8749C8A-D028-559D-CAA3-AE104F9C14A6}"/>
              </a:ext>
            </a:extLst>
          </p:cNvPr>
          <p:cNvCxnSpPr>
            <a:stCxn id="138" idx="2"/>
          </p:cNvCxnSpPr>
          <p:nvPr/>
        </p:nvCxnSpPr>
        <p:spPr>
          <a:xfrm flipH="1">
            <a:off x="3286293" y="7273313"/>
            <a:ext cx="2302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87EA06F7-B77C-D09F-3FF0-EA4CD0B3164F}"/>
              </a:ext>
            </a:extLst>
          </p:cNvPr>
          <p:cNvSpPr/>
          <p:nvPr/>
        </p:nvSpPr>
        <p:spPr>
          <a:xfrm>
            <a:off x="8294637" y="7032295"/>
            <a:ext cx="981625" cy="4942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/>
              <a:t>Μέσω ΑΙ</a:t>
            </a:r>
            <a:endParaRPr lang="en-US" sz="1000" dirty="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16DC1E8-DFE9-938F-C153-1E6110645EA6}"/>
              </a:ext>
            </a:extLst>
          </p:cNvPr>
          <p:cNvCxnSpPr>
            <a:stCxn id="138" idx="6"/>
            <a:endCxn id="141" idx="2"/>
          </p:cNvCxnSpPr>
          <p:nvPr/>
        </p:nvCxnSpPr>
        <p:spPr>
          <a:xfrm>
            <a:off x="6822563" y="7273313"/>
            <a:ext cx="1472074" cy="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82FF0C0-A6E1-4F4D-031D-B207E024E4B7}"/>
              </a:ext>
            </a:extLst>
          </p:cNvPr>
          <p:cNvSpPr txBox="1"/>
          <p:nvPr/>
        </p:nvSpPr>
        <p:spPr>
          <a:xfrm>
            <a:off x="7061063" y="7065015"/>
            <a:ext cx="94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&lt;&lt;extend&gt;&gt;</a:t>
            </a:r>
          </a:p>
        </p:txBody>
      </p:sp>
    </p:spTree>
    <p:extLst>
      <p:ext uri="{BB962C8B-B14F-4D97-AF65-F5344CB8AC3E}">
        <p14:creationId xmlns:p14="http://schemas.microsoft.com/office/powerpoint/2010/main" val="284243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88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vasilis sekliziotis</dc:creator>
  <cp:lastModifiedBy>vasilis sekliziotis</cp:lastModifiedBy>
  <cp:revision>1</cp:revision>
  <dcterms:created xsi:type="dcterms:W3CDTF">2022-05-04T11:47:04Z</dcterms:created>
  <dcterms:modified xsi:type="dcterms:W3CDTF">2022-05-04T12:34:01Z</dcterms:modified>
</cp:coreProperties>
</file>