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167174" y="214290"/>
            <a:ext cx="6715171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0" dirty="0"/>
              <a:t>Basic Details of the Team and Problem </a:t>
            </a:r>
            <a:r>
              <a:rPr lang="en-US" sz="3600" b="0" dirty="0" smtClean="0"/>
              <a:t>Statement:-</a:t>
            </a:r>
            <a:endParaRPr sz="3600" b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595802" y="1285860"/>
            <a:ext cx="6572296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Organization Name:-          Department of Sports (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DoS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), Ministry of 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Youth Affairs &amp; Sports</a:t>
            </a:r>
          </a:p>
          <a:p>
            <a:pPr marL="0" lvl="0" indent="0">
              <a:spcBef>
                <a:spcPts val="0"/>
              </a:spcBef>
            </a:pP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PS Code:-                             AK1105</a:t>
            </a:r>
          </a:p>
          <a:p>
            <a:pPr marL="0" lvl="0" indent="0">
              <a:spcBef>
                <a:spcPts val="0"/>
              </a:spcBef>
            </a:pP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Title:- Prohibited substances and Therapeutic 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Use Exception (TUE) for sportspersons.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TUE is granted if the drugs have been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prescribed by a authorized doctor to the                    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athlete. </a:t>
            </a:r>
          </a:p>
          <a:p>
            <a:pPr marL="0" lvl="0" indent="0">
              <a:spcBef>
                <a:spcPts val="0"/>
              </a:spcBef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Name:-                      Beyond Infinity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Leader Name:-        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Prashant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Kumar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Code (AISHE):-     C-46231 </a:t>
            </a:r>
            <a:endParaRPr smtClean="0"/>
          </a:p>
          <a:p>
            <a:pPr marL="0" lv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Name:-                 Greater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Noida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Institute Of Technology</a:t>
            </a:r>
            <a:endParaRPr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Theme Name:-                   Fitness &amp; Sports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588" y="252207"/>
            <a:ext cx="3000395" cy="13194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2;p3">
            <a:extLst>
              <a:ext uri="{FF2B5EF4-FFF2-40B4-BE49-F238E27FC236}">
                <a16:creationId xmlns:a16="http://schemas.microsoft.com/office/drawing/2014/main" xmlns="" id="{8B656316-2DF8-4DAC-B837-41F8137C3CEB}"/>
              </a:ext>
            </a:extLst>
          </p:cNvPr>
          <p:cNvSpPr txBox="1"/>
          <p:nvPr/>
        </p:nvSpPr>
        <p:spPr>
          <a:xfrm>
            <a:off x="4381488" y="1285860"/>
            <a:ext cx="6786609" cy="4429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95275" y="928670"/>
            <a:ext cx="5903180" cy="56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 smtClean="0"/>
              <a:t>  Idea/Approach Details:-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81026" y="2000240"/>
            <a:ext cx="5619832" cy="2857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Solution:-</a:t>
            </a:r>
            <a:endParaRPr lang="en-US" b="1" dirty="0" smtClean="0">
              <a:solidFill>
                <a:srgbClr val="00B05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A web-platform that spreads awareness about the sports related medicine and methods.</a:t>
            </a: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provide data about prohibited drugs.</a:t>
            </a: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Analysis prescribed medicine and check whether it contains salts that are prohibited.</a:t>
            </a: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Doctor consultancy for alternate medicines and supplements.</a:t>
            </a: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Provide health tips and diet plans.</a:t>
            </a:r>
          </a:p>
          <a:p>
            <a:pPr marL="285750" lvl="0" indent="-285750"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FAQs related to sports medicines and methods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smtClean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" name="Picture Placeholder 9" descr="clean game india.png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667504" y="928670"/>
            <a:ext cx="4714908" cy="5786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2809852" y="4929198"/>
            <a:ext cx="3071834" cy="1785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9852" y="4857760"/>
            <a:ext cx="307183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lt2"/>
              </a:buClr>
              <a:buSzPts val="1800"/>
            </a:pPr>
            <a:r>
              <a:rPr lang="en-US" sz="24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20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:-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 5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Node.JS</a:t>
            </a:r>
            <a:endParaRPr lang="en-US" sz="1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222;p2"/>
          <p:cNvSpPr txBox="1"/>
          <p:nvPr/>
        </p:nvSpPr>
        <p:spPr>
          <a:xfrm>
            <a:off x="6667504" y="357166"/>
            <a:ext cx="4714908" cy="63579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4364" y="285728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000" b="1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Prototype:-</a:t>
            </a:r>
            <a:endParaRPr lang="en-US" sz="40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64" y="1142984"/>
            <a:ext cx="5780844" cy="56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</a:t>
            </a:r>
            <a:r>
              <a:rPr lang="en-US" dirty="0" smtClean="0"/>
              <a:t>Details:-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81026" y="2071679"/>
            <a:ext cx="2928957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sz="2400" b="1" dirty="0" smtClean="0">
                <a:solidFill>
                  <a:srgbClr val="00B050"/>
                </a:solidFill>
              </a:rPr>
              <a:t>Use Case diagram:-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4A99B7-24C2-4507-82D8-19356E90F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026" y="2500306"/>
            <a:ext cx="5715040" cy="43576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6596065" y="2928934"/>
            <a:ext cx="221457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400" b="1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Dependencies:-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810380" y="5143512"/>
            <a:ext cx="257176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400" dirty="0" smtClean="0">
                <a:solidFill>
                  <a:srgbClr val="00B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stopper:-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Google Shape;232;p3">
            <a:extLst>
              <a:ext uri="{FF2B5EF4-FFF2-40B4-BE49-F238E27FC236}">
                <a16:creationId xmlns:a16="http://schemas.microsoft.com/office/drawing/2014/main" xmlns="" id="{8B656316-2DF8-4DAC-B837-41F8137C3CEB}"/>
              </a:ext>
            </a:extLst>
          </p:cNvPr>
          <p:cNvSpPr txBox="1"/>
          <p:nvPr/>
        </p:nvSpPr>
        <p:spPr>
          <a:xfrm>
            <a:off x="6909799" y="3429000"/>
            <a:ext cx="4043985" cy="12858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Doctors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Consultants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Medicinal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Prohibited List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Sportsperson/Trainers/Coaches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14" name="Google Shape;232;p3">
            <a:extLst>
              <a:ext uri="{FF2B5EF4-FFF2-40B4-BE49-F238E27FC236}">
                <a16:creationId xmlns:a16="http://schemas.microsoft.com/office/drawing/2014/main" xmlns="" id="{BEA8BBF4-D9FC-4CB8-ADE0-CE7F05D6B5D9}"/>
              </a:ext>
            </a:extLst>
          </p:cNvPr>
          <p:cNvSpPr txBox="1"/>
          <p:nvPr/>
        </p:nvSpPr>
        <p:spPr>
          <a:xfrm>
            <a:off x="7062199" y="5643578"/>
            <a:ext cx="4248775" cy="10001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Doctors Unavailability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Consultants Unavailability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Medicinal Data Problems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sym typeface="Libre Franklin"/>
              </a:rPr>
              <a:t>Analysis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</a:t>
            </a:r>
            <a:r>
              <a:rPr lang="en-US" dirty="0" smtClean="0"/>
              <a:t>Details:-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:-  PRASHANT KUMAR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Stream ( </a:t>
            </a:r>
            <a:r>
              <a:rPr lang="en-US" sz="1200" dirty="0"/>
              <a:t>CSE </a:t>
            </a:r>
            <a:r>
              <a:rPr lang="en-US" sz="1200" dirty="0" smtClean="0"/>
              <a:t>)</a:t>
            </a:r>
            <a:r>
              <a:rPr lang="en-US" sz="1200" dirty="0"/>
              <a:t>			</a:t>
            </a:r>
            <a:r>
              <a:rPr lang="en-US" sz="1200" dirty="0" smtClean="0"/>
              <a:t>Year(III)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smtClean="0">
                <a:solidFill>
                  <a:srgbClr val="5D7C3F"/>
                </a:solidFill>
              </a:rPr>
              <a:t>-  PRAGYA KAUSHIK</a:t>
            </a:r>
            <a:endParaRPr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Stream ( CSE ) </a:t>
            </a:r>
            <a:r>
              <a:rPr lang="en-US" sz="1200" dirty="0"/>
              <a:t>			</a:t>
            </a:r>
            <a:r>
              <a:rPr lang="en-US" sz="1200" dirty="0" smtClean="0"/>
              <a:t>Year(III)</a:t>
            </a: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-  MINAY GHAI</a:t>
            </a:r>
            <a:endParaRPr/>
          </a:p>
          <a:p>
            <a:pPr marL="0" lvl="0" indent="0">
              <a:buSzPts val="1200"/>
            </a:pPr>
            <a:r>
              <a:rPr lang="en-US" sz="1200" dirty="0" smtClean="0"/>
              <a:t>Branch 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Stream ( CSE ) 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 Year(III)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-  NAVEEN SINGH</a:t>
            </a:r>
            <a:endParaRPr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Stream ( CSE ) </a:t>
            </a:r>
            <a:r>
              <a:rPr lang="en-US" sz="1200" dirty="0"/>
              <a:t>			Year </a:t>
            </a:r>
            <a:r>
              <a:rPr lang="en-US" sz="1200" dirty="0" smtClean="0"/>
              <a:t>(III)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smtClean="0">
                <a:solidFill>
                  <a:srgbClr val="5D7C3F"/>
                </a:solidFill>
              </a:rPr>
              <a:t>-  ANKUL CHAUDHARY</a:t>
            </a:r>
            <a:endParaRPr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Stream ( CSE ) </a:t>
            </a:r>
            <a:r>
              <a:rPr lang="en-US" sz="1200" dirty="0"/>
              <a:t>			</a:t>
            </a:r>
            <a:r>
              <a:rPr lang="en-US" sz="1200" dirty="0" smtClean="0"/>
              <a:t>Year(III)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smtClean="0">
                <a:solidFill>
                  <a:srgbClr val="5D7C3F"/>
                </a:solidFill>
              </a:rPr>
              <a:t>-  SHIVAM TIWARI</a:t>
            </a:r>
            <a:endParaRPr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 :-  </a:t>
            </a:r>
            <a:r>
              <a:rPr lang="en-US" sz="1200" dirty="0" err="1" smtClean="0"/>
              <a:t>B.Tech</a:t>
            </a:r>
            <a:r>
              <a:rPr lang="en-US" sz="1200" dirty="0"/>
              <a:t>			</a:t>
            </a:r>
            <a:r>
              <a:rPr lang="en-US" sz="1200" dirty="0" smtClean="0"/>
              <a:t>      Stream ( CSE ) </a:t>
            </a:r>
            <a:r>
              <a:rPr lang="en-US" sz="1200" dirty="0"/>
              <a:t>			</a:t>
            </a:r>
            <a:r>
              <a:rPr lang="en-US" sz="1200" dirty="0" smtClean="0"/>
              <a:t>Year(III)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smtClean="0">
                <a:solidFill>
                  <a:srgbClr val="804160"/>
                </a:solidFill>
              </a:rPr>
              <a:t>DURGESH KUMAR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</a:t>
            </a:r>
            <a:r>
              <a:rPr lang="en-US" sz="1200" dirty="0" smtClean="0"/>
              <a:t>: </a:t>
            </a:r>
            <a:r>
              <a:rPr lang="en-US" sz="1200" dirty="0" smtClean="0"/>
              <a:t>Academic </a:t>
            </a:r>
            <a:r>
              <a:rPr lang="en-US" sz="1200" dirty="0"/>
              <a:t>	</a:t>
            </a:r>
            <a:r>
              <a:rPr lang="en-US" sz="1200" dirty="0" smtClean="0"/>
              <a:t>                                         </a:t>
            </a:r>
            <a:r>
              <a:rPr lang="en-US" sz="1200" dirty="0" smtClean="0"/>
              <a:t>Expertise </a:t>
            </a:r>
            <a:r>
              <a:rPr lang="en-US" sz="1200" dirty="0" smtClean="0"/>
              <a:t>: </a:t>
            </a:r>
            <a:r>
              <a:rPr lang="en-US" sz="1200" dirty="0" smtClean="0"/>
              <a:t>Web </a:t>
            </a:r>
            <a:r>
              <a:rPr lang="en-US" sz="1200" dirty="0" smtClean="0"/>
              <a:t>development, </a:t>
            </a:r>
            <a:r>
              <a:rPr lang="en-US" sz="1200" dirty="0" err="1" smtClean="0"/>
              <a:t>Pharma</a:t>
            </a:r>
            <a:r>
              <a:rPr lang="en-US" sz="1200" dirty="0" smtClean="0"/>
              <a:t> </a:t>
            </a:r>
            <a:r>
              <a:rPr lang="en-US" sz="1200" dirty="0" smtClean="0"/>
              <a:t>industry</a:t>
            </a:r>
            <a:r>
              <a:rPr lang="en-US" sz="1200" dirty="0"/>
              <a:t>		Domain Experience </a:t>
            </a:r>
            <a:r>
              <a:rPr lang="en-US" sz="1200" dirty="0" smtClean="0"/>
              <a:t>: 7 Years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smtClean="0">
                <a:solidFill>
                  <a:srgbClr val="804160"/>
                </a:solidFill>
              </a:rPr>
              <a:t>ASHWINI VERMA</a:t>
            </a:r>
            <a:endParaRPr/>
          </a:p>
          <a:p>
            <a:pPr marL="0" lvl="0" indent="0">
              <a:buSzPts val="1200"/>
            </a:pPr>
            <a:r>
              <a:rPr lang="en-US" sz="1200" dirty="0"/>
              <a:t>Category </a:t>
            </a:r>
            <a:r>
              <a:rPr lang="en-US" sz="1200" dirty="0" smtClean="0"/>
              <a:t>: </a:t>
            </a:r>
            <a:r>
              <a:rPr lang="en-US" sz="1200" dirty="0" smtClean="0"/>
              <a:t>Academic</a:t>
            </a:r>
            <a:r>
              <a:rPr lang="en-US" sz="1200" dirty="0"/>
              <a:t>		 </a:t>
            </a:r>
            <a:r>
              <a:rPr lang="en-US" sz="1200" dirty="0" smtClean="0"/>
              <a:t>            Expertise </a:t>
            </a:r>
            <a:r>
              <a:rPr lang="en-US" sz="1200" dirty="0" smtClean="0"/>
              <a:t>: Web </a:t>
            </a:r>
            <a:r>
              <a:rPr lang="en-US" sz="1200" dirty="0" smtClean="0"/>
              <a:t>development, </a:t>
            </a:r>
            <a:r>
              <a:rPr lang="en-US" sz="1200" dirty="0" err="1" smtClean="0"/>
              <a:t>Pharma</a:t>
            </a:r>
            <a:r>
              <a:rPr lang="en-US" sz="1200" smtClean="0"/>
              <a:t> </a:t>
            </a:r>
            <a:r>
              <a:rPr lang="en-US" sz="1200" smtClean="0"/>
              <a:t>industry    </a:t>
            </a:r>
            <a:r>
              <a:rPr lang="en-US" sz="1200" dirty="0"/>
              <a:t>	</a:t>
            </a:r>
            <a:r>
              <a:rPr lang="en-US" sz="1200" dirty="0" smtClean="0"/>
              <a:t>                             Domain </a:t>
            </a:r>
            <a:r>
              <a:rPr lang="en-US" sz="1200"/>
              <a:t>Experience </a:t>
            </a:r>
            <a:r>
              <a:rPr lang="en-US" sz="1200" smtClean="0"/>
              <a:t>: </a:t>
            </a:r>
            <a:r>
              <a:rPr lang="en-US" sz="1200" smtClean="0"/>
              <a:t>7 Years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184</Words>
  <PresentationFormat>Custom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Libre Franklin</vt:lpstr>
      <vt:lpstr>Wingdings</vt:lpstr>
      <vt:lpstr>Noto Sans Symbols</vt:lpstr>
      <vt:lpstr>Calibri</vt:lpstr>
      <vt:lpstr>Theme1</vt:lpstr>
      <vt:lpstr>Basic Details of the Team and Problem Statement:-</vt:lpstr>
      <vt:lpstr>  Idea/Approach Details:-</vt:lpstr>
      <vt:lpstr>Idea/Approach Details:-</vt:lpstr>
      <vt:lpstr>Team Member Details:-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shivam tiwari</cp:lastModifiedBy>
  <cp:revision>25</cp:revision>
  <dcterms:created xsi:type="dcterms:W3CDTF">2022-02-11T07:14:46Z</dcterms:created>
  <dcterms:modified xsi:type="dcterms:W3CDTF">2022-03-30T10:03:16Z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