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44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77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8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1194-3443-4BF0-8BB3-36055E81782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4F548E-8D0A-4058-9FC0-4F12C09C1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A05BBA7-A6F3-4A1E-F97D-5F7AC42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DEDAN KIMATHI UNIVERSITY OF TECHNOLOGY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AFRICAN CULTURE’S </a:t>
            </a:r>
            <a:r>
              <a:rPr lang="en-US" b="1" dirty="0" smtClean="0">
                <a:solidFill>
                  <a:schemeClr val="tx1"/>
                </a:solidFill>
              </a:rPr>
              <a:t>SIGNIFICANCE </a:t>
            </a:r>
            <a:r>
              <a:rPr lang="en-US" b="1" dirty="0">
                <a:solidFill>
                  <a:schemeClr val="tx1"/>
                </a:solidFill>
              </a:rPr>
              <a:t>IN INDUSRIAL CHEMISTRY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ARON KIPYEGON NGETICH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S080-01-1911/2020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473F9-FDE0-22DA-BF73-FA749707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20D99B-B555-59FC-C4A2-258F469F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 	</a:t>
            </a:r>
            <a:r>
              <a:rPr lang="en-US" sz="2000" dirty="0" smtClean="0"/>
              <a:t>Historical understanding</a:t>
            </a:r>
          </a:p>
          <a:p>
            <a:r>
              <a:rPr lang="en-US" sz="2000" dirty="0" smtClean="0"/>
              <a:t>Historical significance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A75001-6844-88DC-A905-C5ED90B4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0" y="2565779"/>
            <a:ext cx="7941859" cy="196527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560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63134B4-7952-75C0-CDF9-D4B84644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B51AD6-219F-91CF-7A11-B1F26278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 </a:t>
            </a:r>
            <a:r>
              <a:rPr lang="en-US" sz="2000" dirty="0" smtClean="0"/>
              <a:t>Overview of cultural diversity.</a:t>
            </a:r>
            <a:endParaRPr lang="en-US" sz="2000" dirty="0"/>
          </a:p>
          <a:p>
            <a:r>
              <a:rPr lang="en-US" sz="2000" dirty="0" smtClean="0"/>
              <a:t> Relevance of understanding African culture.</a:t>
            </a:r>
            <a:endParaRPr lang="en-US" sz="2000" dirty="0"/>
          </a:p>
          <a:p>
            <a:r>
              <a:rPr lang="en-US" sz="2000" dirty="0" smtClean="0"/>
              <a:t> Preview of significance.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38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00D1E-AD7A-54DC-3838-07F97843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DEFINITION OF AFRICAN CULTURE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D2518-3F43-4BE5-4B93-0355569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dirty="0" smtClean="0"/>
              <a:t>Diversity and complexity</a:t>
            </a:r>
          </a:p>
          <a:p>
            <a:r>
              <a:rPr lang="en-US" sz="2000" dirty="0" smtClean="0"/>
              <a:t>Oral tradition</a:t>
            </a:r>
          </a:p>
          <a:p>
            <a:r>
              <a:rPr lang="en-US" sz="2000" dirty="0" smtClean="0"/>
              <a:t>Community and family values</a:t>
            </a:r>
          </a:p>
          <a:p>
            <a:r>
              <a:rPr lang="en-US" sz="2000" dirty="0" smtClean="0"/>
              <a:t>Adaptation and 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98BBA-ACE3-9D85-9428-D233274C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HISTORICAL CONTRIBUTIONS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805F90-4817-728D-456D-A11AADAD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 </a:t>
            </a:r>
            <a:r>
              <a:rPr lang="en-US" sz="2000" dirty="0" smtClean="0"/>
              <a:t>Early metallurgy.</a:t>
            </a:r>
          </a:p>
          <a:p>
            <a:r>
              <a:rPr lang="en-US" sz="2000" dirty="0" smtClean="0"/>
              <a:t>Mathematics and Astronomy.</a:t>
            </a:r>
          </a:p>
          <a:p>
            <a:r>
              <a:rPr lang="en-US" sz="2000" dirty="0" smtClean="0"/>
              <a:t>Medicine and Pharmacology.</a:t>
            </a:r>
          </a:p>
          <a:p>
            <a:r>
              <a:rPr lang="en-US" sz="2000" dirty="0" smtClean="0"/>
              <a:t>Astronomy and Navigation.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8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4DD8F2F-E41F-870A-2A7D-8D5AB263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INDIGENOUS KNOWLEDGE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79D1787-A052-177B-0690-B71A82E2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dirty="0" smtClean="0"/>
              <a:t>Definition of indigenous knowledge</a:t>
            </a:r>
          </a:p>
          <a:p>
            <a:r>
              <a:rPr lang="en-US" sz="2000" dirty="0" smtClean="0"/>
              <a:t>Holistic approach</a:t>
            </a:r>
          </a:p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166C4C9-7B38-7762-75A5-AFB7EE23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MEDICINAL PLANTS AND TRADITIONAL MEDICINE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4480771-998E-DB08-0F02-1EC29741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Rich medicinal plant diversity.</a:t>
            </a:r>
          </a:p>
          <a:p>
            <a:r>
              <a:rPr lang="en-US" sz="2000" dirty="0" smtClean="0"/>
              <a:t>Cultural significance.</a:t>
            </a:r>
          </a:p>
          <a:p>
            <a:r>
              <a:rPr lang="en-US" sz="2000" dirty="0" smtClean="0"/>
              <a:t>Herbal remedies</a:t>
            </a:r>
            <a:r>
              <a:rPr lang="en-US" sz="2000" b="1" dirty="0" smtClean="0"/>
              <a:t>.</a:t>
            </a:r>
            <a:r>
              <a:rPr lang="en-US" sz="2000" b="1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A0FA01E-C699-8A2F-A6F4-096504B4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AGRICULTURAL  AND FOOD PROCESSING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7C13D7E-24EC-0B42-8F53-FBEC9420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African Agricultural Traditions</a:t>
            </a:r>
          </a:p>
          <a:p>
            <a:r>
              <a:rPr lang="en-US" sz="2000" dirty="0" smtClean="0"/>
              <a:t>Sustainable farming</a:t>
            </a:r>
          </a:p>
          <a:p>
            <a:r>
              <a:rPr lang="en-US" sz="2000" dirty="0" smtClean="0"/>
              <a:t>Crop diversity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05153-7712-25A5-02D0-512C64A4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NATURAL RESOURCES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9ACE7-21C5-B92C-32BD-1BB24DBC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Abundant natural resources</a:t>
            </a:r>
          </a:p>
          <a:p>
            <a:r>
              <a:rPr lang="en-US" sz="2000" dirty="0" smtClean="0"/>
              <a:t>Strategic minerals</a:t>
            </a:r>
          </a:p>
          <a:p>
            <a:r>
              <a:rPr lang="en-US" sz="2000" dirty="0" smtClean="0"/>
              <a:t>Energy resources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7ECE8-F94F-F378-3B1E-F73EE620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SUSTAINABILITY AND CONSERVATION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C320C2A-8DDE-F9D0-305D-47DC3682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 </a:t>
            </a:r>
            <a:r>
              <a:rPr lang="en-US" sz="2000" dirty="0" smtClean="0"/>
              <a:t>Environmental stewardship</a:t>
            </a:r>
          </a:p>
          <a:p>
            <a:r>
              <a:rPr lang="en-US" sz="2000" dirty="0" smtClean="0"/>
              <a:t>Community-based conservation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86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125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DEDAN KIMATHI UNIVERSITY OF TECHNOLOGY AFRICAN CULTURE’S SIGNIFICANCE IN INDUSRIAL CHEMISTRY ARON KIPYEGON NGETICH S080-01-1911/2020</vt:lpstr>
      <vt:lpstr>INTRODUCTION</vt:lpstr>
      <vt:lpstr> DEFINITION OF AFRICAN CULTURE</vt:lpstr>
      <vt:lpstr> HISTORICAL CONTRIBUTIONS</vt:lpstr>
      <vt:lpstr> INDIGENOUS KNOWLEDGE</vt:lpstr>
      <vt:lpstr> MEDICINAL PLANTS AND TRADITIONAL MEDICINE</vt:lpstr>
      <vt:lpstr> AGRICULTURAL  AND FOOD PROCESSING</vt:lpstr>
      <vt:lpstr> NATURAL RESOURCES</vt:lpstr>
      <vt:lpstr> SUSTAINABILITY AND CONSERVATION</vt:lpstr>
      <vt:lpstr>CONCLUSION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DEDAN KIMATHI UNIVERSITY OF TECHNOLOGY AFRICAN CULTURE’S ROLE IN INDUSRIAL CHEMISTRY JOSHUA NJOROGE MWANGI S080-01-1912/2020</dc:title>
  <dc:creator>njoroge joshua</dc:creator>
  <cp:lastModifiedBy>hp</cp:lastModifiedBy>
  <cp:revision>9</cp:revision>
  <dcterms:created xsi:type="dcterms:W3CDTF">2023-09-06T06:55:26Z</dcterms:created>
  <dcterms:modified xsi:type="dcterms:W3CDTF">2023-09-18T12:20:32Z</dcterms:modified>
</cp:coreProperties>
</file>