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3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44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7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8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1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1194-3443-4BF0-8BB3-36055E81782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F548E-8D0A-4058-9FC0-4F12C09C1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A05BBA7-A6F3-4A1E-F97D-5F7AC42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DEDAN KIMATHI UNIVERSITY OF TECHNOLOGY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MY AUTOBIOGRAPHY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ARON KIPYEGON NGETICH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S080-01-1911/2020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473F9-FDE0-22DA-BF73-FA749707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0D99B-B555-59FC-C4A2-258F469F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incredible growth, challenges, and joys that have shaped me into the person I 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today.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the innocence of my early years to the academic challenges of high school, I laid the foundation for the path that led me to the vibrant campus life I now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enjoy.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College has not only broadened my horizons but also deepened my understanding of the world and my place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92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A75001-6844-88DC-A905-C5ED90B4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0" y="2565779"/>
            <a:ext cx="7941859" cy="19652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560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3134B4-7952-75C0-CDF9-D4B84644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B51AD6-219F-91CF-7A11-B1F26278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 was born in November 5th Jan 2002 in Narok county,Narok South constituency. I was raised by my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inspire and motivate others by sharing your challenges, triumphs, and the lessons you've learned along the way, demonstrating that resilience and determination can lead to personal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success.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1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0D1E-AD7A-54DC-3838-07F97843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EARLY YEARS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D2518-3F43-4BE5-4B93-0355569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 childhood was just like any other children’s life from the village.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was the unique boy since I adopt the boys characters like climbing trees ,playing football, fighting and eating wild food like rats.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1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98BBA-ACE3-9D85-9428-D233274C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SCHOOL DAYS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805F90-4817-728D-456D-A11AADAD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entered school with enthusiasm and a thirst for knowledge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was an avid reader and excelled in various subjects, particularly in mathematics. I made friends easily and was known for my outgoing and friendly nature</a:t>
            </a:r>
            <a:r>
              <a:rPr lang="en-US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86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4DD8F2F-E41F-870A-2A7D-8D5AB263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FAMILY AND RELATIONSHIPS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79D1787-A052-177B-0690-B71A82E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Father, Samuel Koech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Mother, Emily Koech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 Siblings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66C4C9-7B38-7762-75A5-AFB7EE23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COLLEGE LIFE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4480771-998E-DB08-0F02-1EC29741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Living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campus is an entirely new experience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 have encountered several challenges that tested my limits and pushed me out of my comfort zone.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A0FA01E-C699-8A2F-A6F4-096504B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PART-TIME JOBS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C13D7E-24EC-0B42-8F53-FBEC9420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Research Assistant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 Service Representative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05153-7712-25A5-02D0-512C64A4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CHALLENGES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9ACE7-21C5-B92C-32BD-1BB24DBC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first challenge I faced was adjusting to the new environment.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management 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Financial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4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7ECE8-F94F-F378-3B1E-F73EE620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CAREER GOALS AND ACHIVEMENTS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C320C2A-8DDE-F9D0-305D-47DC3682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I approach graduation, I find myself standing at the crossroads of my academic journey, filled with both excitement and anticipation about the future.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 Service Representative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13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331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DEDAN KIMATHI UNIVERSITY OF TECHNOLOGY  MY AUTOBIOGRAPHY  ARON KIPYEGON NGETICH S080-01-1911/2020</vt:lpstr>
      <vt:lpstr>INTRODUCTION</vt:lpstr>
      <vt:lpstr> EARLY YEARS</vt:lpstr>
      <vt:lpstr> SCHOOL DAYS</vt:lpstr>
      <vt:lpstr> FAMILY AND RELATIONSHIPS</vt:lpstr>
      <vt:lpstr> COLLEGE LIFE</vt:lpstr>
      <vt:lpstr> PART-TIME JOBS  </vt:lpstr>
      <vt:lpstr> CHALLENGES</vt:lpstr>
      <vt:lpstr> CAREER GOALS AND ACHIVEMENTS</vt:lpstr>
      <vt:lpstr>CONCLUSION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DEDAN KIMATHI UNIVERSITY OF TECHNOLOGY AFRICAN CULTURE’S ROLE IN INDUSRIAL CHEMISTRY JOSHUA NJOROGE MWANGI S080-01-1912/2020</dc:title>
  <dc:creator>njoroge joshua</dc:creator>
  <cp:lastModifiedBy>hp</cp:lastModifiedBy>
  <cp:revision>9</cp:revision>
  <dcterms:created xsi:type="dcterms:W3CDTF">2023-09-06T06:55:26Z</dcterms:created>
  <dcterms:modified xsi:type="dcterms:W3CDTF">2023-10-02T13:46:36Z</dcterms:modified>
</cp:coreProperties>
</file>