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6"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7" d="100"/>
          <a:sy n="87" d="100"/>
        </p:scale>
        <p:origin x="61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4268-9242-40E6-979C-A281911F9F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697BF4-18EC-4F4C-847C-371F826DD7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A74FAE-6B8E-477A-B70C-6F7E2513DC49}"/>
              </a:ext>
            </a:extLst>
          </p:cNvPr>
          <p:cNvSpPr>
            <a:spLocks noGrp="1"/>
          </p:cNvSpPr>
          <p:nvPr>
            <p:ph type="dt" sz="half" idx="10"/>
          </p:nvPr>
        </p:nvSpPr>
        <p:spPr/>
        <p:txBody>
          <a:bodyPr/>
          <a:lstStyle/>
          <a:p>
            <a:fld id="{04F9EF6F-2961-4E1A-A141-E5F2F7E7CE86}" type="datetimeFigureOut">
              <a:rPr lang="en-US" smtClean="0"/>
              <a:t>6/11/2018</a:t>
            </a:fld>
            <a:endParaRPr lang="en-US"/>
          </a:p>
        </p:txBody>
      </p:sp>
      <p:sp>
        <p:nvSpPr>
          <p:cNvPr id="5" name="Footer Placeholder 4">
            <a:extLst>
              <a:ext uri="{FF2B5EF4-FFF2-40B4-BE49-F238E27FC236}">
                <a16:creationId xmlns:a16="http://schemas.microsoft.com/office/drawing/2014/main" id="{86D77955-9E8D-4DAD-BBCC-8F2EBD76F3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47C85-8859-424F-A9D4-82E0A94EB406}"/>
              </a:ext>
            </a:extLst>
          </p:cNvPr>
          <p:cNvSpPr>
            <a:spLocks noGrp="1"/>
          </p:cNvSpPr>
          <p:nvPr>
            <p:ph type="sldNum" sz="quarter" idx="12"/>
          </p:nvPr>
        </p:nvSpPr>
        <p:spPr/>
        <p:txBody>
          <a:bodyPr/>
          <a:lstStyle/>
          <a:p>
            <a:fld id="{D5A39A2A-82BA-4635-B348-48D96E523896}" type="slidenum">
              <a:rPr lang="en-US" smtClean="0"/>
              <a:t>‹#›</a:t>
            </a:fld>
            <a:endParaRPr lang="en-US"/>
          </a:p>
        </p:txBody>
      </p:sp>
    </p:spTree>
    <p:extLst>
      <p:ext uri="{BB962C8B-B14F-4D97-AF65-F5344CB8AC3E}">
        <p14:creationId xmlns:p14="http://schemas.microsoft.com/office/powerpoint/2010/main" val="2442591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5E622-BB71-43C1-9E3D-E11CAEC834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DB74C9-2CAB-4944-929C-B85179871D4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D57F0C-53E7-4233-9C65-F2D2C4E2C6C2}"/>
              </a:ext>
            </a:extLst>
          </p:cNvPr>
          <p:cNvSpPr>
            <a:spLocks noGrp="1"/>
          </p:cNvSpPr>
          <p:nvPr>
            <p:ph type="dt" sz="half" idx="10"/>
          </p:nvPr>
        </p:nvSpPr>
        <p:spPr/>
        <p:txBody>
          <a:bodyPr/>
          <a:lstStyle/>
          <a:p>
            <a:fld id="{04F9EF6F-2961-4E1A-A141-E5F2F7E7CE86}" type="datetimeFigureOut">
              <a:rPr lang="en-US" smtClean="0"/>
              <a:t>6/11/2018</a:t>
            </a:fld>
            <a:endParaRPr lang="en-US"/>
          </a:p>
        </p:txBody>
      </p:sp>
      <p:sp>
        <p:nvSpPr>
          <p:cNvPr id="5" name="Footer Placeholder 4">
            <a:extLst>
              <a:ext uri="{FF2B5EF4-FFF2-40B4-BE49-F238E27FC236}">
                <a16:creationId xmlns:a16="http://schemas.microsoft.com/office/drawing/2014/main" id="{A7683F5B-ED54-4055-A64C-3EC05784A9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966B22-D2F0-4B52-A155-2B9A83694E2A}"/>
              </a:ext>
            </a:extLst>
          </p:cNvPr>
          <p:cNvSpPr>
            <a:spLocks noGrp="1"/>
          </p:cNvSpPr>
          <p:nvPr>
            <p:ph type="sldNum" sz="quarter" idx="12"/>
          </p:nvPr>
        </p:nvSpPr>
        <p:spPr/>
        <p:txBody>
          <a:bodyPr/>
          <a:lstStyle/>
          <a:p>
            <a:fld id="{D5A39A2A-82BA-4635-B348-48D96E523896}" type="slidenum">
              <a:rPr lang="en-US" smtClean="0"/>
              <a:t>‹#›</a:t>
            </a:fld>
            <a:endParaRPr lang="en-US"/>
          </a:p>
        </p:txBody>
      </p:sp>
    </p:spTree>
    <p:extLst>
      <p:ext uri="{BB962C8B-B14F-4D97-AF65-F5344CB8AC3E}">
        <p14:creationId xmlns:p14="http://schemas.microsoft.com/office/powerpoint/2010/main" val="1198646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F57356-A9DA-43AD-9843-78001D9EF5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BA4003-EE7E-421E-AA48-3D78120FFCD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6A976B-D360-4BE8-BF9C-F8F11B0817EF}"/>
              </a:ext>
            </a:extLst>
          </p:cNvPr>
          <p:cNvSpPr>
            <a:spLocks noGrp="1"/>
          </p:cNvSpPr>
          <p:nvPr>
            <p:ph type="dt" sz="half" idx="10"/>
          </p:nvPr>
        </p:nvSpPr>
        <p:spPr/>
        <p:txBody>
          <a:bodyPr/>
          <a:lstStyle/>
          <a:p>
            <a:fld id="{04F9EF6F-2961-4E1A-A141-E5F2F7E7CE86}" type="datetimeFigureOut">
              <a:rPr lang="en-US" smtClean="0"/>
              <a:t>6/11/2018</a:t>
            </a:fld>
            <a:endParaRPr lang="en-US"/>
          </a:p>
        </p:txBody>
      </p:sp>
      <p:sp>
        <p:nvSpPr>
          <p:cNvPr id="5" name="Footer Placeholder 4">
            <a:extLst>
              <a:ext uri="{FF2B5EF4-FFF2-40B4-BE49-F238E27FC236}">
                <a16:creationId xmlns:a16="http://schemas.microsoft.com/office/drawing/2014/main" id="{6E39411D-9658-40CC-94DD-82F72208A4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616961-DCF4-42DE-A354-2152660EA1E2}"/>
              </a:ext>
            </a:extLst>
          </p:cNvPr>
          <p:cNvSpPr>
            <a:spLocks noGrp="1"/>
          </p:cNvSpPr>
          <p:nvPr>
            <p:ph type="sldNum" sz="quarter" idx="12"/>
          </p:nvPr>
        </p:nvSpPr>
        <p:spPr/>
        <p:txBody>
          <a:bodyPr/>
          <a:lstStyle/>
          <a:p>
            <a:fld id="{D5A39A2A-82BA-4635-B348-48D96E523896}" type="slidenum">
              <a:rPr lang="en-US" smtClean="0"/>
              <a:t>‹#›</a:t>
            </a:fld>
            <a:endParaRPr lang="en-US"/>
          </a:p>
        </p:txBody>
      </p:sp>
    </p:spTree>
    <p:extLst>
      <p:ext uri="{BB962C8B-B14F-4D97-AF65-F5344CB8AC3E}">
        <p14:creationId xmlns:p14="http://schemas.microsoft.com/office/powerpoint/2010/main" val="3065763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F2046-C97F-486D-8FBA-07EB83EF8E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883366-0C8E-4A9F-94D3-841C9725CAB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409F5F-FB1F-4AC0-AC66-BE2AACF91781}"/>
              </a:ext>
            </a:extLst>
          </p:cNvPr>
          <p:cNvSpPr>
            <a:spLocks noGrp="1"/>
          </p:cNvSpPr>
          <p:nvPr>
            <p:ph type="dt" sz="half" idx="10"/>
          </p:nvPr>
        </p:nvSpPr>
        <p:spPr/>
        <p:txBody>
          <a:bodyPr/>
          <a:lstStyle/>
          <a:p>
            <a:fld id="{04F9EF6F-2961-4E1A-A141-E5F2F7E7CE86}" type="datetimeFigureOut">
              <a:rPr lang="en-US" smtClean="0"/>
              <a:t>6/11/2018</a:t>
            </a:fld>
            <a:endParaRPr lang="en-US"/>
          </a:p>
        </p:txBody>
      </p:sp>
      <p:sp>
        <p:nvSpPr>
          <p:cNvPr id="5" name="Footer Placeholder 4">
            <a:extLst>
              <a:ext uri="{FF2B5EF4-FFF2-40B4-BE49-F238E27FC236}">
                <a16:creationId xmlns:a16="http://schemas.microsoft.com/office/drawing/2014/main" id="{BF8879C5-CDD0-4CC2-94E1-0CF5D8C22C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D664D4-5CB0-4D84-8AE7-E918E4E522B1}"/>
              </a:ext>
            </a:extLst>
          </p:cNvPr>
          <p:cNvSpPr>
            <a:spLocks noGrp="1"/>
          </p:cNvSpPr>
          <p:nvPr>
            <p:ph type="sldNum" sz="quarter" idx="12"/>
          </p:nvPr>
        </p:nvSpPr>
        <p:spPr/>
        <p:txBody>
          <a:bodyPr/>
          <a:lstStyle/>
          <a:p>
            <a:fld id="{D5A39A2A-82BA-4635-B348-48D96E523896}" type="slidenum">
              <a:rPr lang="en-US" smtClean="0"/>
              <a:t>‹#›</a:t>
            </a:fld>
            <a:endParaRPr lang="en-US"/>
          </a:p>
        </p:txBody>
      </p:sp>
    </p:spTree>
    <p:extLst>
      <p:ext uri="{BB962C8B-B14F-4D97-AF65-F5344CB8AC3E}">
        <p14:creationId xmlns:p14="http://schemas.microsoft.com/office/powerpoint/2010/main" val="2972507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45EB6-EA19-4D6C-BF59-238906046D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4855A5-8EB7-4728-B7EB-BCA3C788B6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38EEF06-4E13-44B4-A074-18B637D591B8}"/>
              </a:ext>
            </a:extLst>
          </p:cNvPr>
          <p:cNvSpPr>
            <a:spLocks noGrp="1"/>
          </p:cNvSpPr>
          <p:nvPr>
            <p:ph type="dt" sz="half" idx="10"/>
          </p:nvPr>
        </p:nvSpPr>
        <p:spPr/>
        <p:txBody>
          <a:bodyPr/>
          <a:lstStyle/>
          <a:p>
            <a:fld id="{04F9EF6F-2961-4E1A-A141-E5F2F7E7CE86}" type="datetimeFigureOut">
              <a:rPr lang="en-US" smtClean="0"/>
              <a:t>6/11/2018</a:t>
            </a:fld>
            <a:endParaRPr lang="en-US"/>
          </a:p>
        </p:txBody>
      </p:sp>
      <p:sp>
        <p:nvSpPr>
          <p:cNvPr id="5" name="Footer Placeholder 4">
            <a:extLst>
              <a:ext uri="{FF2B5EF4-FFF2-40B4-BE49-F238E27FC236}">
                <a16:creationId xmlns:a16="http://schemas.microsoft.com/office/drawing/2014/main" id="{71AFE903-D918-43C4-9159-6266117584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22EDF-7383-47F7-A397-7F7139180912}"/>
              </a:ext>
            </a:extLst>
          </p:cNvPr>
          <p:cNvSpPr>
            <a:spLocks noGrp="1"/>
          </p:cNvSpPr>
          <p:nvPr>
            <p:ph type="sldNum" sz="quarter" idx="12"/>
          </p:nvPr>
        </p:nvSpPr>
        <p:spPr/>
        <p:txBody>
          <a:bodyPr/>
          <a:lstStyle/>
          <a:p>
            <a:fld id="{D5A39A2A-82BA-4635-B348-48D96E523896}" type="slidenum">
              <a:rPr lang="en-US" smtClean="0"/>
              <a:t>‹#›</a:t>
            </a:fld>
            <a:endParaRPr lang="en-US"/>
          </a:p>
        </p:txBody>
      </p:sp>
    </p:spTree>
    <p:extLst>
      <p:ext uri="{BB962C8B-B14F-4D97-AF65-F5344CB8AC3E}">
        <p14:creationId xmlns:p14="http://schemas.microsoft.com/office/powerpoint/2010/main" val="2570103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BE77-1BA6-4CC0-B9FD-70E479FB73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0DAEC7-128A-4E8B-A62A-69E8540D952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729DAC-076C-49E0-A64B-2CDF9BE2558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8FEC8E-15A0-44D9-A917-3F6CF3048D75}"/>
              </a:ext>
            </a:extLst>
          </p:cNvPr>
          <p:cNvSpPr>
            <a:spLocks noGrp="1"/>
          </p:cNvSpPr>
          <p:nvPr>
            <p:ph type="dt" sz="half" idx="10"/>
          </p:nvPr>
        </p:nvSpPr>
        <p:spPr/>
        <p:txBody>
          <a:bodyPr/>
          <a:lstStyle/>
          <a:p>
            <a:fld id="{04F9EF6F-2961-4E1A-A141-E5F2F7E7CE86}" type="datetimeFigureOut">
              <a:rPr lang="en-US" smtClean="0"/>
              <a:t>6/11/2018</a:t>
            </a:fld>
            <a:endParaRPr lang="en-US"/>
          </a:p>
        </p:txBody>
      </p:sp>
      <p:sp>
        <p:nvSpPr>
          <p:cNvPr id="6" name="Footer Placeholder 5">
            <a:extLst>
              <a:ext uri="{FF2B5EF4-FFF2-40B4-BE49-F238E27FC236}">
                <a16:creationId xmlns:a16="http://schemas.microsoft.com/office/drawing/2014/main" id="{FAF9619D-C8F0-4B03-BEE4-226F95112A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F6CCE1-FCF6-466E-9940-98414200EC28}"/>
              </a:ext>
            </a:extLst>
          </p:cNvPr>
          <p:cNvSpPr>
            <a:spLocks noGrp="1"/>
          </p:cNvSpPr>
          <p:nvPr>
            <p:ph type="sldNum" sz="quarter" idx="12"/>
          </p:nvPr>
        </p:nvSpPr>
        <p:spPr/>
        <p:txBody>
          <a:bodyPr/>
          <a:lstStyle/>
          <a:p>
            <a:fld id="{D5A39A2A-82BA-4635-B348-48D96E523896}" type="slidenum">
              <a:rPr lang="en-US" smtClean="0"/>
              <a:t>‹#›</a:t>
            </a:fld>
            <a:endParaRPr lang="en-US"/>
          </a:p>
        </p:txBody>
      </p:sp>
    </p:spTree>
    <p:extLst>
      <p:ext uri="{BB962C8B-B14F-4D97-AF65-F5344CB8AC3E}">
        <p14:creationId xmlns:p14="http://schemas.microsoft.com/office/powerpoint/2010/main" val="2420231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3DE49-D7EF-4393-A679-1E9F7FAA20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5E8C98-18F3-4618-B44A-4ED88910AE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5BB41F-26AE-451B-B946-E6BC10A3E44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7BEEB6-89AA-4F7A-92CD-5B8C888F68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5B38DDB-81A2-4636-9A4E-98E3C2DE618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8FEA8B-5460-4413-A8E9-08330F421088}"/>
              </a:ext>
            </a:extLst>
          </p:cNvPr>
          <p:cNvSpPr>
            <a:spLocks noGrp="1"/>
          </p:cNvSpPr>
          <p:nvPr>
            <p:ph type="dt" sz="half" idx="10"/>
          </p:nvPr>
        </p:nvSpPr>
        <p:spPr/>
        <p:txBody>
          <a:bodyPr/>
          <a:lstStyle/>
          <a:p>
            <a:fld id="{04F9EF6F-2961-4E1A-A141-E5F2F7E7CE86}" type="datetimeFigureOut">
              <a:rPr lang="en-US" smtClean="0"/>
              <a:t>6/11/2018</a:t>
            </a:fld>
            <a:endParaRPr lang="en-US"/>
          </a:p>
        </p:txBody>
      </p:sp>
      <p:sp>
        <p:nvSpPr>
          <p:cNvPr id="8" name="Footer Placeholder 7">
            <a:extLst>
              <a:ext uri="{FF2B5EF4-FFF2-40B4-BE49-F238E27FC236}">
                <a16:creationId xmlns:a16="http://schemas.microsoft.com/office/drawing/2014/main" id="{535129C8-EB43-41D1-9274-DCC748A914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9CDE6E-AF7C-43CB-AB04-15892170BFB7}"/>
              </a:ext>
            </a:extLst>
          </p:cNvPr>
          <p:cNvSpPr>
            <a:spLocks noGrp="1"/>
          </p:cNvSpPr>
          <p:nvPr>
            <p:ph type="sldNum" sz="quarter" idx="12"/>
          </p:nvPr>
        </p:nvSpPr>
        <p:spPr/>
        <p:txBody>
          <a:bodyPr/>
          <a:lstStyle/>
          <a:p>
            <a:fld id="{D5A39A2A-82BA-4635-B348-48D96E523896}" type="slidenum">
              <a:rPr lang="en-US" smtClean="0"/>
              <a:t>‹#›</a:t>
            </a:fld>
            <a:endParaRPr lang="en-US"/>
          </a:p>
        </p:txBody>
      </p:sp>
    </p:spTree>
    <p:extLst>
      <p:ext uri="{BB962C8B-B14F-4D97-AF65-F5344CB8AC3E}">
        <p14:creationId xmlns:p14="http://schemas.microsoft.com/office/powerpoint/2010/main" val="1665780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D1CD5-F585-4F06-AEBA-D52B1872DC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C839F4-0AF2-4CFD-BD74-1820ACB456A1}"/>
              </a:ext>
            </a:extLst>
          </p:cNvPr>
          <p:cNvSpPr>
            <a:spLocks noGrp="1"/>
          </p:cNvSpPr>
          <p:nvPr>
            <p:ph type="dt" sz="half" idx="10"/>
          </p:nvPr>
        </p:nvSpPr>
        <p:spPr/>
        <p:txBody>
          <a:bodyPr/>
          <a:lstStyle/>
          <a:p>
            <a:fld id="{04F9EF6F-2961-4E1A-A141-E5F2F7E7CE86}" type="datetimeFigureOut">
              <a:rPr lang="en-US" smtClean="0"/>
              <a:t>6/11/2018</a:t>
            </a:fld>
            <a:endParaRPr lang="en-US"/>
          </a:p>
        </p:txBody>
      </p:sp>
      <p:sp>
        <p:nvSpPr>
          <p:cNvPr id="4" name="Footer Placeholder 3">
            <a:extLst>
              <a:ext uri="{FF2B5EF4-FFF2-40B4-BE49-F238E27FC236}">
                <a16:creationId xmlns:a16="http://schemas.microsoft.com/office/drawing/2014/main" id="{B69D1EE8-60E9-49FC-9A19-CE441FD011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32CDEF-DDEB-4109-9E13-0C838B3B8C85}"/>
              </a:ext>
            </a:extLst>
          </p:cNvPr>
          <p:cNvSpPr>
            <a:spLocks noGrp="1"/>
          </p:cNvSpPr>
          <p:nvPr>
            <p:ph type="sldNum" sz="quarter" idx="12"/>
          </p:nvPr>
        </p:nvSpPr>
        <p:spPr/>
        <p:txBody>
          <a:bodyPr/>
          <a:lstStyle/>
          <a:p>
            <a:fld id="{D5A39A2A-82BA-4635-B348-48D96E523896}" type="slidenum">
              <a:rPr lang="en-US" smtClean="0"/>
              <a:t>‹#›</a:t>
            </a:fld>
            <a:endParaRPr lang="en-US"/>
          </a:p>
        </p:txBody>
      </p:sp>
    </p:spTree>
    <p:extLst>
      <p:ext uri="{BB962C8B-B14F-4D97-AF65-F5344CB8AC3E}">
        <p14:creationId xmlns:p14="http://schemas.microsoft.com/office/powerpoint/2010/main" val="447545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09AC71-CE13-44C0-B25E-0D0F6A140967}"/>
              </a:ext>
            </a:extLst>
          </p:cNvPr>
          <p:cNvSpPr>
            <a:spLocks noGrp="1"/>
          </p:cNvSpPr>
          <p:nvPr>
            <p:ph type="dt" sz="half" idx="10"/>
          </p:nvPr>
        </p:nvSpPr>
        <p:spPr/>
        <p:txBody>
          <a:bodyPr/>
          <a:lstStyle/>
          <a:p>
            <a:fld id="{04F9EF6F-2961-4E1A-A141-E5F2F7E7CE86}" type="datetimeFigureOut">
              <a:rPr lang="en-US" smtClean="0"/>
              <a:t>6/11/2018</a:t>
            </a:fld>
            <a:endParaRPr lang="en-US"/>
          </a:p>
        </p:txBody>
      </p:sp>
      <p:sp>
        <p:nvSpPr>
          <p:cNvPr id="3" name="Footer Placeholder 2">
            <a:extLst>
              <a:ext uri="{FF2B5EF4-FFF2-40B4-BE49-F238E27FC236}">
                <a16:creationId xmlns:a16="http://schemas.microsoft.com/office/drawing/2014/main" id="{6749296C-1A47-45C6-B3CA-E9993743AF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21BAC6-D6EE-4167-8CB9-73657987175F}"/>
              </a:ext>
            </a:extLst>
          </p:cNvPr>
          <p:cNvSpPr>
            <a:spLocks noGrp="1"/>
          </p:cNvSpPr>
          <p:nvPr>
            <p:ph type="sldNum" sz="quarter" idx="12"/>
          </p:nvPr>
        </p:nvSpPr>
        <p:spPr/>
        <p:txBody>
          <a:bodyPr/>
          <a:lstStyle/>
          <a:p>
            <a:fld id="{D5A39A2A-82BA-4635-B348-48D96E523896}" type="slidenum">
              <a:rPr lang="en-US" smtClean="0"/>
              <a:t>‹#›</a:t>
            </a:fld>
            <a:endParaRPr lang="en-US"/>
          </a:p>
        </p:txBody>
      </p:sp>
    </p:spTree>
    <p:extLst>
      <p:ext uri="{BB962C8B-B14F-4D97-AF65-F5344CB8AC3E}">
        <p14:creationId xmlns:p14="http://schemas.microsoft.com/office/powerpoint/2010/main" val="1481832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D2A77-D76D-44E2-B63B-2E5700A53F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6F6820-FEBA-4B4B-9D99-8E0D4B5AF5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5E6EDD-9487-46E2-9186-D78CE127BD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63A220B-0D66-4A17-98C8-F7EA0FE8572B}"/>
              </a:ext>
            </a:extLst>
          </p:cNvPr>
          <p:cNvSpPr>
            <a:spLocks noGrp="1"/>
          </p:cNvSpPr>
          <p:nvPr>
            <p:ph type="dt" sz="half" idx="10"/>
          </p:nvPr>
        </p:nvSpPr>
        <p:spPr/>
        <p:txBody>
          <a:bodyPr/>
          <a:lstStyle/>
          <a:p>
            <a:fld id="{04F9EF6F-2961-4E1A-A141-E5F2F7E7CE86}" type="datetimeFigureOut">
              <a:rPr lang="en-US" smtClean="0"/>
              <a:t>6/11/2018</a:t>
            </a:fld>
            <a:endParaRPr lang="en-US"/>
          </a:p>
        </p:txBody>
      </p:sp>
      <p:sp>
        <p:nvSpPr>
          <p:cNvPr id="6" name="Footer Placeholder 5">
            <a:extLst>
              <a:ext uri="{FF2B5EF4-FFF2-40B4-BE49-F238E27FC236}">
                <a16:creationId xmlns:a16="http://schemas.microsoft.com/office/drawing/2014/main" id="{1A474580-5E6C-4738-A74B-3066A5B746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605C76-DBD3-4C45-B953-6FDB46A60E5F}"/>
              </a:ext>
            </a:extLst>
          </p:cNvPr>
          <p:cNvSpPr>
            <a:spLocks noGrp="1"/>
          </p:cNvSpPr>
          <p:nvPr>
            <p:ph type="sldNum" sz="quarter" idx="12"/>
          </p:nvPr>
        </p:nvSpPr>
        <p:spPr/>
        <p:txBody>
          <a:bodyPr/>
          <a:lstStyle/>
          <a:p>
            <a:fld id="{D5A39A2A-82BA-4635-B348-48D96E523896}" type="slidenum">
              <a:rPr lang="en-US" smtClean="0"/>
              <a:t>‹#›</a:t>
            </a:fld>
            <a:endParaRPr lang="en-US"/>
          </a:p>
        </p:txBody>
      </p:sp>
    </p:spTree>
    <p:extLst>
      <p:ext uri="{BB962C8B-B14F-4D97-AF65-F5344CB8AC3E}">
        <p14:creationId xmlns:p14="http://schemas.microsoft.com/office/powerpoint/2010/main" val="3490517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77809-D51C-4A7D-8128-7A6FCA04D2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B9DCC7-6FAA-4A8A-8610-8D7C3CFC65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79D088-7DD4-442C-A098-BB7D76398F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EAD9AC-6FD2-4CE0-AFA0-76C278DCD638}"/>
              </a:ext>
            </a:extLst>
          </p:cNvPr>
          <p:cNvSpPr>
            <a:spLocks noGrp="1"/>
          </p:cNvSpPr>
          <p:nvPr>
            <p:ph type="dt" sz="half" idx="10"/>
          </p:nvPr>
        </p:nvSpPr>
        <p:spPr/>
        <p:txBody>
          <a:bodyPr/>
          <a:lstStyle/>
          <a:p>
            <a:fld id="{04F9EF6F-2961-4E1A-A141-E5F2F7E7CE86}" type="datetimeFigureOut">
              <a:rPr lang="en-US" smtClean="0"/>
              <a:t>6/11/2018</a:t>
            </a:fld>
            <a:endParaRPr lang="en-US"/>
          </a:p>
        </p:txBody>
      </p:sp>
      <p:sp>
        <p:nvSpPr>
          <p:cNvPr id="6" name="Footer Placeholder 5">
            <a:extLst>
              <a:ext uri="{FF2B5EF4-FFF2-40B4-BE49-F238E27FC236}">
                <a16:creationId xmlns:a16="http://schemas.microsoft.com/office/drawing/2014/main" id="{5FA56F65-3B14-4661-8170-09A9BE51D8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03F55D-53F8-4460-8308-B54978A4B674}"/>
              </a:ext>
            </a:extLst>
          </p:cNvPr>
          <p:cNvSpPr>
            <a:spLocks noGrp="1"/>
          </p:cNvSpPr>
          <p:nvPr>
            <p:ph type="sldNum" sz="quarter" idx="12"/>
          </p:nvPr>
        </p:nvSpPr>
        <p:spPr/>
        <p:txBody>
          <a:bodyPr/>
          <a:lstStyle/>
          <a:p>
            <a:fld id="{D5A39A2A-82BA-4635-B348-48D96E523896}" type="slidenum">
              <a:rPr lang="en-US" smtClean="0"/>
              <a:t>‹#›</a:t>
            </a:fld>
            <a:endParaRPr lang="en-US"/>
          </a:p>
        </p:txBody>
      </p:sp>
    </p:spTree>
    <p:extLst>
      <p:ext uri="{BB962C8B-B14F-4D97-AF65-F5344CB8AC3E}">
        <p14:creationId xmlns:p14="http://schemas.microsoft.com/office/powerpoint/2010/main" val="919960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3C9903-8A6E-4C8C-AB63-588DDB4855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59959E-2FA3-4FF4-B022-0A76E07679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63FA41-8E4E-4B2C-A843-7C0BEB6214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F9EF6F-2961-4E1A-A141-E5F2F7E7CE86}" type="datetimeFigureOut">
              <a:rPr lang="en-US" smtClean="0"/>
              <a:t>6/11/2018</a:t>
            </a:fld>
            <a:endParaRPr lang="en-US"/>
          </a:p>
        </p:txBody>
      </p:sp>
      <p:sp>
        <p:nvSpPr>
          <p:cNvPr id="5" name="Footer Placeholder 4">
            <a:extLst>
              <a:ext uri="{FF2B5EF4-FFF2-40B4-BE49-F238E27FC236}">
                <a16:creationId xmlns:a16="http://schemas.microsoft.com/office/drawing/2014/main" id="{3DD3CF7D-8944-4A3D-82D6-C9796D2A8C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F2DE70-5AA1-4917-891E-633403B472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A39A2A-82BA-4635-B348-48D96E523896}" type="slidenum">
              <a:rPr lang="en-US" smtClean="0"/>
              <a:t>‹#›</a:t>
            </a:fld>
            <a:endParaRPr lang="en-US"/>
          </a:p>
        </p:txBody>
      </p:sp>
    </p:spTree>
    <p:extLst>
      <p:ext uri="{BB962C8B-B14F-4D97-AF65-F5344CB8AC3E}">
        <p14:creationId xmlns:p14="http://schemas.microsoft.com/office/powerpoint/2010/main" val="848665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image" Target="../media/image12.svg"/><Relationship Id="rId18" Type="http://schemas.openxmlformats.org/officeDocument/2006/relationships/image" Target="../media/image17.png"/><Relationship Id="rId26" Type="http://schemas.openxmlformats.org/officeDocument/2006/relationships/image" Target="../media/image25.png"/><Relationship Id="rId39" Type="http://schemas.openxmlformats.org/officeDocument/2006/relationships/image" Target="../media/image38.svg"/><Relationship Id="rId21" Type="http://schemas.openxmlformats.org/officeDocument/2006/relationships/image" Target="../media/image20.svg"/><Relationship Id="rId34" Type="http://schemas.openxmlformats.org/officeDocument/2006/relationships/image" Target="../media/image33.png"/><Relationship Id="rId42" Type="http://schemas.openxmlformats.org/officeDocument/2006/relationships/image" Target="../media/image41.png"/><Relationship Id="rId47" Type="http://schemas.openxmlformats.org/officeDocument/2006/relationships/image" Target="../media/image46.svg"/><Relationship Id="rId50" Type="http://schemas.openxmlformats.org/officeDocument/2006/relationships/image" Target="../media/image49.png"/><Relationship Id="rId55" Type="http://schemas.openxmlformats.org/officeDocument/2006/relationships/image" Target="../media/image54.svg"/><Relationship Id="rId63" Type="http://schemas.openxmlformats.org/officeDocument/2006/relationships/image" Target="../media/image62.jpg"/><Relationship Id="rId7" Type="http://schemas.openxmlformats.org/officeDocument/2006/relationships/image" Target="../media/image6.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svg"/><Relationship Id="rId41" Type="http://schemas.openxmlformats.org/officeDocument/2006/relationships/image" Target="../media/image40.svg"/><Relationship Id="rId54" Type="http://schemas.openxmlformats.org/officeDocument/2006/relationships/image" Target="../media/image53.png"/><Relationship Id="rId62" Type="http://schemas.openxmlformats.org/officeDocument/2006/relationships/image" Target="../media/image61.sv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png"/><Relationship Id="rId32" Type="http://schemas.openxmlformats.org/officeDocument/2006/relationships/image" Target="../media/image31.png"/><Relationship Id="rId37" Type="http://schemas.openxmlformats.org/officeDocument/2006/relationships/image" Target="../media/image36.svg"/><Relationship Id="rId40" Type="http://schemas.openxmlformats.org/officeDocument/2006/relationships/image" Target="../media/image39.png"/><Relationship Id="rId45" Type="http://schemas.openxmlformats.org/officeDocument/2006/relationships/image" Target="../media/image44.png"/><Relationship Id="rId53" Type="http://schemas.openxmlformats.org/officeDocument/2006/relationships/image" Target="../media/image52.svg"/><Relationship Id="rId58" Type="http://schemas.openxmlformats.org/officeDocument/2006/relationships/image" Target="../media/image57.pn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28" Type="http://schemas.openxmlformats.org/officeDocument/2006/relationships/image" Target="../media/image27.png"/><Relationship Id="rId36" Type="http://schemas.openxmlformats.org/officeDocument/2006/relationships/image" Target="../media/image35.png"/><Relationship Id="rId49" Type="http://schemas.openxmlformats.org/officeDocument/2006/relationships/image" Target="../media/image48.svg"/><Relationship Id="rId57" Type="http://schemas.openxmlformats.org/officeDocument/2006/relationships/image" Target="../media/image56.svg"/><Relationship Id="rId61" Type="http://schemas.openxmlformats.org/officeDocument/2006/relationships/image" Target="../media/image60.png"/><Relationship Id="rId10" Type="http://schemas.openxmlformats.org/officeDocument/2006/relationships/image" Target="../media/image9.png"/><Relationship Id="rId19" Type="http://schemas.openxmlformats.org/officeDocument/2006/relationships/image" Target="../media/image18.svg"/><Relationship Id="rId31" Type="http://schemas.openxmlformats.org/officeDocument/2006/relationships/image" Target="../media/image30.svg"/><Relationship Id="rId44" Type="http://schemas.openxmlformats.org/officeDocument/2006/relationships/image" Target="../media/image43.jpeg"/><Relationship Id="rId52" Type="http://schemas.openxmlformats.org/officeDocument/2006/relationships/image" Target="../media/image51.png"/><Relationship Id="rId60" Type="http://schemas.openxmlformats.org/officeDocument/2006/relationships/image" Target="../media/image5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svg"/><Relationship Id="rId30" Type="http://schemas.openxmlformats.org/officeDocument/2006/relationships/image" Target="../media/image29.png"/><Relationship Id="rId35" Type="http://schemas.openxmlformats.org/officeDocument/2006/relationships/image" Target="../media/image34.svg"/><Relationship Id="rId43" Type="http://schemas.openxmlformats.org/officeDocument/2006/relationships/image" Target="../media/image42.svg"/><Relationship Id="rId48" Type="http://schemas.openxmlformats.org/officeDocument/2006/relationships/image" Target="../media/image47.png"/><Relationship Id="rId56" Type="http://schemas.openxmlformats.org/officeDocument/2006/relationships/image" Target="../media/image55.png"/><Relationship Id="rId8" Type="http://schemas.openxmlformats.org/officeDocument/2006/relationships/image" Target="../media/image7.png"/><Relationship Id="rId51" Type="http://schemas.openxmlformats.org/officeDocument/2006/relationships/image" Target="../media/image50.svg"/><Relationship Id="rId3" Type="http://schemas.openxmlformats.org/officeDocument/2006/relationships/image" Target="../media/image2.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image" Target="../media/image24.svg"/><Relationship Id="rId33" Type="http://schemas.openxmlformats.org/officeDocument/2006/relationships/image" Target="../media/image32.svg"/><Relationship Id="rId38" Type="http://schemas.openxmlformats.org/officeDocument/2006/relationships/image" Target="../media/image37.png"/><Relationship Id="rId46" Type="http://schemas.openxmlformats.org/officeDocument/2006/relationships/image" Target="../media/image45.png"/><Relationship Id="rId59" Type="http://schemas.openxmlformats.org/officeDocument/2006/relationships/image" Target="../media/image5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C5C43-30EA-4B5B-90B7-723B57446248}"/>
              </a:ext>
            </a:extLst>
          </p:cNvPr>
          <p:cNvSpPr>
            <a:spLocks noGrp="1"/>
          </p:cNvSpPr>
          <p:nvPr>
            <p:ph type="title"/>
          </p:nvPr>
        </p:nvSpPr>
        <p:spPr>
          <a:xfrm>
            <a:off x="746386" y="0"/>
            <a:ext cx="10515600" cy="1296162"/>
          </a:xfrm>
        </p:spPr>
        <p:txBody>
          <a:bodyPr>
            <a:noAutofit/>
          </a:bodyPr>
          <a:lstStyle/>
          <a:p>
            <a:pPr algn="ctr"/>
            <a:r>
              <a:rPr lang="en-US" sz="4000" b="1" dirty="0">
                <a:latin typeface="Arial" panose="020B0604020202020204" pitchFamily="34" charset="0"/>
                <a:cs typeface="Arial" panose="020B0604020202020204" pitchFamily="34" charset="0"/>
              </a:rPr>
              <a:t>HOPE: </a:t>
            </a:r>
            <a:br>
              <a:rPr lang="en-US" sz="4000" b="1" dirty="0">
                <a:latin typeface="Arial" panose="020B0604020202020204" pitchFamily="34" charset="0"/>
                <a:cs typeface="Arial" panose="020B0604020202020204" pitchFamily="34" charset="0"/>
              </a:rPr>
            </a:br>
            <a:r>
              <a:rPr lang="en-US" sz="4000" b="1" dirty="0">
                <a:latin typeface="Arial" panose="020B0604020202020204" pitchFamily="34" charset="0"/>
                <a:cs typeface="Arial" panose="020B0604020202020204" pitchFamily="34" charset="0"/>
              </a:rPr>
              <a:t>Level Design Document</a:t>
            </a:r>
          </a:p>
        </p:txBody>
      </p:sp>
      <p:sp>
        <p:nvSpPr>
          <p:cNvPr id="3" name="Content Placeholder 2">
            <a:extLst>
              <a:ext uri="{FF2B5EF4-FFF2-40B4-BE49-F238E27FC236}">
                <a16:creationId xmlns:a16="http://schemas.microsoft.com/office/drawing/2014/main" id="{0042AC80-DE5E-49BA-9DB2-CFC7590EBCA7}"/>
              </a:ext>
            </a:extLst>
          </p:cNvPr>
          <p:cNvSpPr>
            <a:spLocks noGrp="1"/>
          </p:cNvSpPr>
          <p:nvPr>
            <p:ph idx="1"/>
          </p:nvPr>
        </p:nvSpPr>
        <p:spPr>
          <a:xfrm>
            <a:off x="963970" y="1724516"/>
            <a:ext cx="10080434" cy="4970310"/>
          </a:xfrm>
        </p:spPr>
        <p:txBody>
          <a:bodyPr>
            <a:noAutofit/>
          </a:bodyPr>
          <a:lstStyle/>
          <a:p>
            <a:r>
              <a:rPr lang="en-US" sz="2400" dirty="0">
                <a:latin typeface="Arial" panose="020B0604020202020204" pitchFamily="34" charset="0"/>
                <a:cs typeface="Arial" panose="020B0604020202020204" pitchFamily="34" charset="0"/>
              </a:rPr>
              <a:t>Hope is a 3D first person adventure story developed in Unity. The game will be a 3D adventure style story where you, the protagonist, explores a small environment filled with people desperate to know Christ. You will encounter atheists, criminals, and others needing to hear the good news and hurting believers who need encouragement.</a:t>
            </a:r>
          </a:p>
          <a:p>
            <a:r>
              <a:rPr lang="en-US" sz="2400" dirty="0">
                <a:latin typeface="Arial" panose="020B0604020202020204" pitchFamily="34" charset="0"/>
                <a:cs typeface="Arial" panose="020B0604020202020204" pitchFamily="34" charset="0"/>
              </a:rPr>
              <a:t>Each time you share the Good News, physically help those in need, or remind believers to focus on Jesus, the color of your environment gets a little more vibrant.</a:t>
            </a:r>
          </a:p>
          <a:p>
            <a:r>
              <a:rPr lang="en-US" sz="2400" dirty="0">
                <a:latin typeface="Arial" panose="020B0604020202020204" pitchFamily="34" charset="0"/>
                <a:cs typeface="Arial" panose="020B0604020202020204" pitchFamily="34" charset="0"/>
              </a:rPr>
              <a:t>You start out inside the church all vibrant and full of color as worship is ending. As you open the door to leave, you notice a sign above the door stating “Entering Your Mission Field”. As you step out the door, you enter your neighborhood which is all gray and bleak.</a:t>
            </a:r>
          </a:p>
        </p:txBody>
      </p:sp>
      <p:sp>
        <p:nvSpPr>
          <p:cNvPr id="4" name="TextBox 3">
            <a:extLst>
              <a:ext uri="{FF2B5EF4-FFF2-40B4-BE49-F238E27FC236}">
                <a16:creationId xmlns:a16="http://schemas.microsoft.com/office/drawing/2014/main" id="{BD865B42-52EB-49DF-A007-F92C1FFF0BEC}"/>
              </a:ext>
            </a:extLst>
          </p:cNvPr>
          <p:cNvSpPr txBox="1"/>
          <p:nvPr/>
        </p:nvSpPr>
        <p:spPr>
          <a:xfrm>
            <a:off x="4252505" y="1325673"/>
            <a:ext cx="350336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Version 1.0 – 6/11/2018</a:t>
            </a:r>
          </a:p>
        </p:txBody>
      </p:sp>
    </p:spTree>
    <p:extLst>
      <p:ext uri="{BB962C8B-B14F-4D97-AF65-F5344CB8AC3E}">
        <p14:creationId xmlns:p14="http://schemas.microsoft.com/office/powerpoint/2010/main" val="3807117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C5C43-30EA-4B5B-90B7-723B57446248}"/>
              </a:ext>
            </a:extLst>
          </p:cNvPr>
          <p:cNvSpPr>
            <a:spLocks noGrp="1"/>
          </p:cNvSpPr>
          <p:nvPr>
            <p:ph type="title"/>
          </p:nvPr>
        </p:nvSpPr>
        <p:spPr>
          <a:xfrm>
            <a:off x="647235" y="0"/>
            <a:ext cx="10515600" cy="1193470"/>
          </a:xfrm>
        </p:spPr>
        <p:txBody>
          <a:bodyPr>
            <a:noAutofit/>
          </a:bodyPr>
          <a:lstStyle/>
          <a:p>
            <a:pPr algn="ctr"/>
            <a:r>
              <a:rPr lang="en-US" sz="4000" b="1" dirty="0">
                <a:latin typeface="Arial" panose="020B0604020202020204" pitchFamily="34" charset="0"/>
                <a:cs typeface="Arial" panose="020B0604020202020204" pitchFamily="34" charset="0"/>
              </a:rPr>
              <a:t>HOPE</a:t>
            </a:r>
            <a:br>
              <a:rPr lang="en-US" sz="4000" b="1" dirty="0">
                <a:latin typeface="Arial" panose="020B0604020202020204" pitchFamily="34" charset="0"/>
                <a:cs typeface="Arial" panose="020B0604020202020204" pitchFamily="34" charset="0"/>
              </a:rPr>
            </a:br>
            <a:r>
              <a:rPr lang="en-US" sz="4000" b="1" dirty="0">
                <a:latin typeface="Arial" panose="020B0604020202020204" pitchFamily="34" charset="0"/>
                <a:cs typeface="Arial" panose="020B0604020202020204" pitchFamily="34" charset="0"/>
              </a:rPr>
              <a:t>Level Design Document Continued</a:t>
            </a:r>
          </a:p>
        </p:txBody>
      </p:sp>
      <p:sp>
        <p:nvSpPr>
          <p:cNvPr id="3" name="Content Placeholder 2">
            <a:extLst>
              <a:ext uri="{FF2B5EF4-FFF2-40B4-BE49-F238E27FC236}">
                <a16:creationId xmlns:a16="http://schemas.microsoft.com/office/drawing/2014/main" id="{0042AC80-DE5E-49BA-9DB2-CFC7590EBCA7}"/>
              </a:ext>
            </a:extLst>
          </p:cNvPr>
          <p:cNvSpPr>
            <a:spLocks noGrp="1"/>
          </p:cNvSpPr>
          <p:nvPr>
            <p:ph idx="1"/>
          </p:nvPr>
        </p:nvSpPr>
        <p:spPr>
          <a:xfrm>
            <a:off x="1055783" y="1864063"/>
            <a:ext cx="10080434" cy="4970310"/>
          </a:xfrm>
        </p:spPr>
        <p:txBody>
          <a:bodyPr>
            <a:noAutofit/>
          </a:bodyPr>
          <a:lstStyle/>
          <a:p>
            <a:r>
              <a:rPr lang="en-US" sz="2400" dirty="0">
                <a:latin typeface="Arial" panose="020B0604020202020204" pitchFamily="34" charset="0"/>
                <a:cs typeface="Arial" panose="020B0604020202020204" pitchFamily="34" charset="0"/>
              </a:rPr>
              <a:t>Along the way as you explore and interact with your world, not only does the world become clear and beautiful again, but you also learn the you are encouraged more than the people you are attempting to help and encourage.</a:t>
            </a:r>
          </a:p>
          <a:p>
            <a:r>
              <a:rPr lang="en-US" sz="2400" dirty="0">
                <a:latin typeface="Arial" panose="020B0604020202020204" pitchFamily="34" charset="0"/>
                <a:cs typeface="Arial" panose="020B0604020202020204" pitchFamily="34" charset="0"/>
              </a:rPr>
              <a:t>This is a warm and heart felt game, full of emotion and inspiration. The colors and music will progress from somber to joy as the game progresses. </a:t>
            </a:r>
          </a:p>
          <a:p>
            <a:r>
              <a:rPr lang="en-US" sz="2400" dirty="0">
                <a:latin typeface="Arial" panose="020B0604020202020204" pitchFamily="34" charset="0"/>
                <a:cs typeface="Arial" panose="020B0604020202020204" pitchFamily="34" charset="0"/>
              </a:rPr>
              <a:t>The next page contains a paper map of the main level of the </a:t>
            </a:r>
            <a:r>
              <a:rPr lang="en-US" sz="2400">
                <a:latin typeface="Arial" panose="020B0604020202020204" pitchFamily="34" charset="0"/>
                <a:cs typeface="Arial" panose="020B0604020202020204" pitchFamily="34" charset="0"/>
              </a:rPr>
              <a:t>game.</a:t>
            </a:r>
            <a:br>
              <a:rPr lang="en-US" sz="2400">
                <a:latin typeface="Arial" panose="020B0604020202020204" pitchFamily="34" charset="0"/>
                <a:cs typeface="Arial" panose="020B0604020202020204" pitchFamily="34" charset="0"/>
              </a:rPr>
            </a:br>
            <a:r>
              <a:rPr lang="en-US" sz="2400">
                <a:latin typeface="Arial" panose="020B0604020202020204" pitchFamily="34" charset="0"/>
                <a:cs typeface="Arial" panose="020B0604020202020204" pitchFamily="34" charset="0"/>
              </a:rPr>
              <a:t>This </a:t>
            </a:r>
            <a:r>
              <a:rPr lang="en-US" sz="2400" dirty="0">
                <a:latin typeface="Arial" panose="020B0604020202020204" pitchFamily="34" charset="0"/>
                <a:cs typeface="Arial" panose="020B0604020202020204" pitchFamily="34" charset="0"/>
              </a:rPr>
              <a:t>is an ongoing document so the map shows our desires for the game but because of time limitations, it might not all be completed. However, it is very modular and can easily change over time.</a:t>
            </a:r>
          </a:p>
        </p:txBody>
      </p:sp>
      <p:sp>
        <p:nvSpPr>
          <p:cNvPr id="4" name="TextBox 3">
            <a:extLst>
              <a:ext uri="{FF2B5EF4-FFF2-40B4-BE49-F238E27FC236}">
                <a16:creationId xmlns:a16="http://schemas.microsoft.com/office/drawing/2014/main" id="{BD865B42-52EB-49DF-A007-F92C1FFF0BEC}"/>
              </a:ext>
            </a:extLst>
          </p:cNvPr>
          <p:cNvSpPr txBox="1"/>
          <p:nvPr/>
        </p:nvSpPr>
        <p:spPr>
          <a:xfrm>
            <a:off x="4153354" y="1193470"/>
            <a:ext cx="350336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Version 1.0 – 6/11/2018</a:t>
            </a:r>
          </a:p>
        </p:txBody>
      </p:sp>
    </p:spTree>
    <p:extLst>
      <p:ext uri="{BB962C8B-B14F-4D97-AF65-F5344CB8AC3E}">
        <p14:creationId xmlns:p14="http://schemas.microsoft.com/office/powerpoint/2010/main" val="1392318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593100-AC46-445F-9046-8477BB7E335E}"/>
              </a:ext>
            </a:extLst>
          </p:cNvPr>
          <p:cNvSpPr/>
          <p:nvPr/>
        </p:nvSpPr>
        <p:spPr>
          <a:xfrm>
            <a:off x="2983781" y="-18861"/>
            <a:ext cx="8229600" cy="6858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endParaRPr>
          </a:p>
        </p:txBody>
      </p:sp>
      <p:sp>
        <p:nvSpPr>
          <p:cNvPr id="6" name="Rectangle 5">
            <a:extLst>
              <a:ext uri="{FF2B5EF4-FFF2-40B4-BE49-F238E27FC236}">
                <a16:creationId xmlns:a16="http://schemas.microsoft.com/office/drawing/2014/main" id="{EDF6D06D-6E60-4783-9FC4-626F7BAEB222}"/>
              </a:ext>
            </a:extLst>
          </p:cNvPr>
          <p:cNvSpPr/>
          <p:nvPr/>
        </p:nvSpPr>
        <p:spPr>
          <a:xfrm>
            <a:off x="1088121" y="2256"/>
            <a:ext cx="1928900" cy="6858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n w="38100">
                <a:solidFill>
                  <a:schemeClr val="tx1"/>
                </a:solidFill>
              </a:ln>
              <a:noFill/>
            </a:endParaRPr>
          </a:p>
        </p:txBody>
      </p:sp>
      <p:sp>
        <p:nvSpPr>
          <p:cNvPr id="14" name="Rectangle 13">
            <a:extLst>
              <a:ext uri="{FF2B5EF4-FFF2-40B4-BE49-F238E27FC236}">
                <a16:creationId xmlns:a16="http://schemas.microsoft.com/office/drawing/2014/main" id="{DFBD9A1B-F4DC-4814-A521-99B7BFBF6270}"/>
              </a:ext>
            </a:extLst>
          </p:cNvPr>
          <p:cNvSpPr/>
          <p:nvPr/>
        </p:nvSpPr>
        <p:spPr>
          <a:xfrm>
            <a:off x="9371752" y="5433730"/>
            <a:ext cx="1830270" cy="13835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ame 17">
            <a:extLst>
              <a:ext uri="{FF2B5EF4-FFF2-40B4-BE49-F238E27FC236}">
                <a16:creationId xmlns:a16="http://schemas.microsoft.com/office/drawing/2014/main" id="{BA573205-1A04-485F-A236-9D2A0739BFCC}"/>
              </a:ext>
            </a:extLst>
          </p:cNvPr>
          <p:cNvSpPr/>
          <p:nvPr/>
        </p:nvSpPr>
        <p:spPr>
          <a:xfrm>
            <a:off x="5151096" y="2078940"/>
            <a:ext cx="2545991" cy="2220337"/>
          </a:xfrm>
          <a:prstGeom prst="fram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tx1"/>
              </a:solidFill>
            </a:endParaRPr>
          </a:p>
        </p:txBody>
      </p:sp>
      <p:sp>
        <p:nvSpPr>
          <p:cNvPr id="20" name="Plus Sign 19">
            <a:extLst>
              <a:ext uri="{FF2B5EF4-FFF2-40B4-BE49-F238E27FC236}">
                <a16:creationId xmlns:a16="http://schemas.microsoft.com/office/drawing/2014/main" id="{F350275D-3148-4889-8B01-81A95ABCD392}"/>
              </a:ext>
            </a:extLst>
          </p:cNvPr>
          <p:cNvSpPr/>
          <p:nvPr/>
        </p:nvSpPr>
        <p:spPr>
          <a:xfrm>
            <a:off x="5724480" y="3047432"/>
            <a:ext cx="307398" cy="406944"/>
          </a:xfrm>
          <a:prstGeom prst="mathPlu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1C430137-85E7-4F22-B249-CBBCE3C88488}"/>
              </a:ext>
            </a:extLst>
          </p:cNvPr>
          <p:cNvSpPr/>
          <p:nvPr/>
        </p:nvSpPr>
        <p:spPr>
          <a:xfrm>
            <a:off x="2967255" y="-4172"/>
            <a:ext cx="1839817" cy="160846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3B55598-710E-4040-8E38-6409596608EA}"/>
              </a:ext>
            </a:extLst>
          </p:cNvPr>
          <p:cNvSpPr/>
          <p:nvPr/>
        </p:nvSpPr>
        <p:spPr>
          <a:xfrm>
            <a:off x="2996662" y="3622212"/>
            <a:ext cx="1839817" cy="163911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69B33AC-4F3E-4B0A-AB60-6ED261D3782D}"/>
              </a:ext>
            </a:extLst>
          </p:cNvPr>
          <p:cNvSpPr/>
          <p:nvPr/>
        </p:nvSpPr>
        <p:spPr>
          <a:xfrm>
            <a:off x="9382088" y="2080282"/>
            <a:ext cx="1841940" cy="132985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0532FFD-94D3-455E-B22B-506B27180134}"/>
              </a:ext>
            </a:extLst>
          </p:cNvPr>
          <p:cNvSpPr/>
          <p:nvPr/>
        </p:nvSpPr>
        <p:spPr>
          <a:xfrm>
            <a:off x="9383110" y="3622213"/>
            <a:ext cx="1839817" cy="160846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017B4EB-9C93-4D00-984D-2417695A3EBF}"/>
              </a:ext>
            </a:extLst>
          </p:cNvPr>
          <p:cNvSpPr/>
          <p:nvPr/>
        </p:nvSpPr>
        <p:spPr>
          <a:xfrm>
            <a:off x="2983780" y="5661218"/>
            <a:ext cx="1839817" cy="116323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F365EE0-A7E3-4B3C-85E4-1A0BE86AA5FA}"/>
              </a:ext>
            </a:extLst>
          </p:cNvPr>
          <p:cNvSpPr/>
          <p:nvPr/>
        </p:nvSpPr>
        <p:spPr>
          <a:xfrm>
            <a:off x="9373564" y="-18861"/>
            <a:ext cx="1839817" cy="160846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Graphic 29" descr="House">
            <a:extLst>
              <a:ext uri="{FF2B5EF4-FFF2-40B4-BE49-F238E27FC236}">
                <a16:creationId xmlns:a16="http://schemas.microsoft.com/office/drawing/2014/main" id="{B00953C7-69EE-4EDA-A764-8035CB41C1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81818" y="1866046"/>
            <a:ext cx="914400" cy="914400"/>
          </a:xfrm>
          <a:prstGeom prst="rect">
            <a:avLst/>
          </a:prstGeom>
        </p:spPr>
      </p:pic>
      <p:pic>
        <p:nvPicPr>
          <p:cNvPr id="31" name="Graphic 30" descr="House">
            <a:extLst>
              <a:ext uri="{FF2B5EF4-FFF2-40B4-BE49-F238E27FC236}">
                <a16:creationId xmlns:a16="http://schemas.microsoft.com/office/drawing/2014/main" id="{60F190DB-85EA-4966-8A63-B13FF5D8AB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93768" y="5786144"/>
            <a:ext cx="914400" cy="914400"/>
          </a:xfrm>
          <a:prstGeom prst="rect">
            <a:avLst/>
          </a:prstGeom>
        </p:spPr>
      </p:pic>
      <p:pic>
        <p:nvPicPr>
          <p:cNvPr id="32" name="Graphic 31" descr="House">
            <a:extLst>
              <a:ext uri="{FF2B5EF4-FFF2-40B4-BE49-F238E27FC236}">
                <a16:creationId xmlns:a16="http://schemas.microsoft.com/office/drawing/2014/main" id="{1F93E0BD-D042-4846-A05E-2E7CED8250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44056" y="4428715"/>
            <a:ext cx="914400" cy="914400"/>
          </a:xfrm>
          <a:prstGeom prst="rect">
            <a:avLst/>
          </a:prstGeom>
        </p:spPr>
      </p:pic>
      <p:pic>
        <p:nvPicPr>
          <p:cNvPr id="33" name="Graphic 32" descr="House">
            <a:extLst>
              <a:ext uri="{FF2B5EF4-FFF2-40B4-BE49-F238E27FC236}">
                <a16:creationId xmlns:a16="http://schemas.microsoft.com/office/drawing/2014/main" id="{4FE8B890-F2AB-473E-85F3-4834D5F9FE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7714" y="5729829"/>
            <a:ext cx="914400" cy="914400"/>
          </a:xfrm>
          <a:prstGeom prst="rect">
            <a:avLst/>
          </a:prstGeom>
        </p:spPr>
      </p:pic>
      <p:pic>
        <p:nvPicPr>
          <p:cNvPr id="34" name="Graphic 33" descr="House">
            <a:extLst>
              <a:ext uri="{FF2B5EF4-FFF2-40B4-BE49-F238E27FC236}">
                <a16:creationId xmlns:a16="http://schemas.microsoft.com/office/drawing/2014/main" id="{A2517E9B-B4C1-4F39-810D-068683F799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3781" y="1882002"/>
            <a:ext cx="914400" cy="914400"/>
          </a:xfrm>
          <a:prstGeom prst="rect">
            <a:avLst/>
          </a:prstGeom>
        </p:spPr>
      </p:pic>
      <p:pic>
        <p:nvPicPr>
          <p:cNvPr id="35" name="Graphic 34" descr="House">
            <a:extLst>
              <a:ext uri="{FF2B5EF4-FFF2-40B4-BE49-F238E27FC236}">
                <a16:creationId xmlns:a16="http://schemas.microsoft.com/office/drawing/2014/main" id="{4AE1D1B9-AC01-4104-9AA1-1DEF89D099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71238" y="4453859"/>
            <a:ext cx="914400" cy="914400"/>
          </a:xfrm>
          <a:prstGeom prst="rect">
            <a:avLst/>
          </a:prstGeom>
        </p:spPr>
      </p:pic>
      <p:pic>
        <p:nvPicPr>
          <p:cNvPr id="37" name="Graphic 36" descr="House">
            <a:extLst>
              <a:ext uri="{FF2B5EF4-FFF2-40B4-BE49-F238E27FC236}">
                <a16:creationId xmlns:a16="http://schemas.microsoft.com/office/drawing/2014/main" id="{027F53DF-7453-43EF-B2DB-543CD4E12C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74235" y="2625724"/>
            <a:ext cx="914400" cy="914400"/>
          </a:xfrm>
          <a:prstGeom prst="rect">
            <a:avLst/>
          </a:prstGeom>
        </p:spPr>
      </p:pic>
      <p:pic>
        <p:nvPicPr>
          <p:cNvPr id="38" name="Graphic 37" descr="House">
            <a:extLst>
              <a:ext uri="{FF2B5EF4-FFF2-40B4-BE49-F238E27FC236}">
                <a16:creationId xmlns:a16="http://schemas.microsoft.com/office/drawing/2014/main" id="{15042E2B-C041-4DBB-8404-6524BFC410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81819" y="2605277"/>
            <a:ext cx="914400" cy="914400"/>
          </a:xfrm>
          <a:prstGeom prst="rect">
            <a:avLst/>
          </a:prstGeom>
        </p:spPr>
      </p:pic>
      <p:pic>
        <p:nvPicPr>
          <p:cNvPr id="41" name="Graphic 40" descr="Home">
            <a:extLst>
              <a:ext uri="{FF2B5EF4-FFF2-40B4-BE49-F238E27FC236}">
                <a16:creationId xmlns:a16="http://schemas.microsoft.com/office/drawing/2014/main" id="{B6361A39-E5C0-4F4D-9000-FF4D6D0F8CC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11651" y="4175739"/>
            <a:ext cx="914400" cy="914400"/>
          </a:xfrm>
          <a:prstGeom prst="rect">
            <a:avLst/>
          </a:prstGeom>
        </p:spPr>
      </p:pic>
      <p:pic>
        <p:nvPicPr>
          <p:cNvPr id="40" name="Graphic 39" descr="Bell">
            <a:extLst>
              <a:ext uri="{FF2B5EF4-FFF2-40B4-BE49-F238E27FC236}">
                <a16:creationId xmlns:a16="http://schemas.microsoft.com/office/drawing/2014/main" id="{AF27F993-E36C-4C00-89C2-4CE33BFDC98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144211" y="4632939"/>
            <a:ext cx="235852" cy="235852"/>
          </a:xfrm>
          <a:prstGeom prst="rect">
            <a:avLst/>
          </a:prstGeom>
        </p:spPr>
      </p:pic>
      <p:pic>
        <p:nvPicPr>
          <p:cNvPr id="51" name="Graphic 50" descr="Shopping cart">
            <a:extLst>
              <a:ext uri="{FF2B5EF4-FFF2-40B4-BE49-F238E27FC236}">
                <a16:creationId xmlns:a16="http://schemas.microsoft.com/office/drawing/2014/main" id="{DDE6768E-28DC-434B-B8E1-F3AD559C908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93533" y="918310"/>
            <a:ext cx="636379" cy="636379"/>
          </a:xfrm>
          <a:prstGeom prst="rect">
            <a:avLst/>
          </a:prstGeom>
        </p:spPr>
      </p:pic>
      <p:sp>
        <p:nvSpPr>
          <p:cNvPr id="53" name="Rectangle 52">
            <a:extLst>
              <a:ext uri="{FF2B5EF4-FFF2-40B4-BE49-F238E27FC236}">
                <a16:creationId xmlns:a16="http://schemas.microsoft.com/office/drawing/2014/main" id="{2265A2F1-1850-4172-805D-E7A79E736321}"/>
              </a:ext>
            </a:extLst>
          </p:cNvPr>
          <p:cNvSpPr/>
          <p:nvPr/>
        </p:nvSpPr>
        <p:spPr>
          <a:xfrm>
            <a:off x="5242980" y="-4172"/>
            <a:ext cx="1756821" cy="160846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F5A24619-AA1D-42E6-A82C-1CE3C4B0F009}"/>
              </a:ext>
            </a:extLst>
          </p:cNvPr>
          <p:cNvSpPr/>
          <p:nvPr/>
        </p:nvSpPr>
        <p:spPr>
          <a:xfrm>
            <a:off x="7321234" y="5695646"/>
            <a:ext cx="1669804" cy="11434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Graphic 57" descr="Bus">
            <a:extLst>
              <a:ext uri="{FF2B5EF4-FFF2-40B4-BE49-F238E27FC236}">
                <a16:creationId xmlns:a16="http://schemas.microsoft.com/office/drawing/2014/main" id="{BAFE83E5-554E-4030-92B6-D57D9C80DA0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564505" y="1534093"/>
            <a:ext cx="583387" cy="583387"/>
          </a:xfrm>
          <a:prstGeom prst="rect">
            <a:avLst/>
          </a:prstGeom>
        </p:spPr>
      </p:pic>
      <p:pic>
        <p:nvPicPr>
          <p:cNvPr id="60" name="Graphic 59" descr="Motorcycle">
            <a:extLst>
              <a:ext uri="{FF2B5EF4-FFF2-40B4-BE49-F238E27FC236}">
                <a16:creationId xmlns:a16="http://schemas.microsoft.com/office/drawing/2014/main" id="{4FD58513-9A12-45D0-AEB9-432F86EF2CE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706297" y="5117597"/>
            <a:ext cx="622131" cy="622131"/>
          </a:xfrm>
          <a:prstGeom prst="rect">
            <a:avLst/>
          </a:prstGeom>
        </p:spPr>
      </p:pic>
      <p:pic>
        <p:nvPicPr>
          <p:cNvPr id="62" name="Graphic 61" descr="Car">
            <a:extLst>
              <a:ext uri="{FF2B5EF4-FFF2-40B4-BE49-F238E27FC236}">
                <a16:creationId xmlns:a16="http://schemas.microsoft.com/office/drawing/2014/main" id="{24EBEF2A-F6FE-47E5-85E9-F007A030CBC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148568" y="1554980"/>
            <a:ext cx="622131" cy="622131"/>
          </a:xfrm>
          <a:prstGeom prst="rect">
            <a:avLst/>
          </a:prstGeom>
        </p:spPr>
      </p:pic>
      <p:pic>
        <p:nvPicPr>
          <p:cNvPr id="64" name="Graphic 63" descr="Truck">
            <a:extLst>
              <a:ext uri="{FF2B5EF4-FFF2-40B4-BE49-F238E27FC236}">
                <a16:creationId xmlns:a16="http://schemas.microsoft.com/office/drawing/2014/main" id="{88F97B06-4593-4D91-ADB2-D2043DC93C0B}"/>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945316" y="1507957"/>
            <a:ext cx="622131" cy="622131"/>
          </a:xfrm>
          <a:prstGeom prst="rect">
            <a:avLst/>
          </a:prstGeom>
        </p:spPr>
      </p:pic>
      <p:pic>
        <p:nvPicPr>
          <p:cNvPr id="66" name="Graphic 65" descr="Taxi">
            <a:extLst>
              <a:ext uri="{FF2B5EF4-FFF2-40B4-BE49-F238E27FC236}">
                <a16:creationId xmlns:a16="http://schemas.microsoft.com/office/drawing/2014/main" id="{E0B8D983-306A-4B30-B30C-42580AD82EAD}"/>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765443" y="288230"/>
            <a:ext cx="424423" cy="424423"/>
          </a:xfrm>
          <a:prstGeom prst="rect">
            <a:avLst/>
          </a:prstGeom>
        </p:spPr>
      </p:pic>
      <p:pic>
        <p:nvPicPr>
          <p:cNvPr id="68" name="Graphic 67" descr="Taxi">
            <a:extLst>
              <a:ext uri="{FF2B5EF4-FFF2-40B4-BE49-F238E27FC236}">
                <a16:creationId xmlns:a16="http://schemas.microsoft.com/office/drawing/2014/main" id="{3FA4319C-5C91-4DEE-A5D7-D2938ED8C346}"/>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810416" y="3691288"/>
            <a:ext cx="424423" cy="424423"/>
          </a:xfrm>
          <a:prstGeom prst="rect">
            <a:avLst/>
          </a:prstGeom>
        </p:spPr>
      </p:pic>
      <p:pic>
        <p:nvPicPr>
          <p:cNvPr id="69" name="Graphic 68" descr="Taxi">
            <a:extLst>
              <a:ext uri="{FF2B5EF4-FFF2-40B4-BE49-F238E27FC236}">
                <a16:creationId xmlns:a16="http://schemas.microsoft.com/office/drawing/2014/main" id="{DF3A3D26-8058-45A2-B20F-E18268AB117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776423" y="1685923"/>
            <a:ext cx="424423" cy="424423"/>
          </a:xfrm>
          <a:prstGeom prst="rect">
            <a:avLst/>
          </a:prstGeom>
        </p:spPr>
      </p:pic>
      <p:cxnSp>
        <p:nvCxnSpPr>
          <p:cNvPr id="72" name="Straight Connector 71">
            <a:extLst>
              <a:ext uri="{FF2B5EF4-FFF2-40B4-BE49-F238E27FC236}">
                <a16:creationId xmlns:a16="http://schemas.microsoft.com/office/drawing/2014/main" id="{AD2045C5-9BAE-4A48-95DC-F2E73CF7BAC2}"/>
              </a:ext>
            </a:extLst>
          </p:cNvPr>
          <p:cNvCxnSpPr>
            <a:cxnSpLocks/>
          </p:cNvCxnSpPr>
          <p:nvPr/>
        </p:nvCxnSpPr>
        <p:spPr>
          <a:xfrm flipH="1" flipV="1">
            <a:off x="5242980" y="5247302"/>
            <a:ext cx="3748057" cy="140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6" name="Graphic 75" descr="Car">
            <a:extLst>
              <a:ext uri="{FF2B5EF4-FFF2-40B4-BE49-F238E27FC236}">
                <a16:creationId xmlns:a16="http://schemas.microsoft.com/office/drawing/2014/main" id="{B841571C-769F-4B40-BA48-1836F8C15E7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778627" y="5144480"/>
            <a:ext cx="622131" cy="622131"/>
          </a:xfrm>
          <a:prstGeom prst="rect">
            <a:avLst/>
          </a:prstGeom>
        </p:spPr>
      </p:pic>
      <p:pic>
        <p:nvPicPr>
          <p:cNvPr id="78" name="Graphic 77" descr="Store">
            <a:extLst>
              <a:ext uri="{FF2B5EF4-FFF2-40B4-BE49-F238E27FC236}">
                <a16:creationId xmlns:a16="http://schemas.microsoft.com/office/drawing/2014/main" id="{6D6C9A00-B1C5-4AFC-8032-474759504755}"/>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7774751" y="2901457"/>
            <a:ext cx="644513" cy="644513"/>
          </a:xfrm>
          <a:prstGeom prst="rect">
            <a:avLst/>
          </a:prstGeom>
        </p:spPr>
      </p:pic>
      <p:pic>
        <p:nvPicPr>
          <p:cNvPr id="80" name="Graphic 79" descr="Bank">
            <a:extLst>
              <a:ext uri="{FF2B5EF4-FFF2-40B4-BE49-F238E27FC236}">
                <a16:creationId xmlns:a16="http://schemas.microsoft.com/office/drawing/2014/main" id="{E99FABFB-7D13-4A9D-8CBD-199F8C104226}"/>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9726465" y="2360624"/>
            <a:ext cx="1081666" cy="1081666"/>
          </a:xfrm>
          <a:prstGeom prst="rect">
            <a:avLst/>
          </a:prstGeom>
        </p:spPr>
      </p:pic>
      <p:pic>
        <p:nvPicPr>
          <p:cNvPr id="82" name="Graphic 81" descr="Schoolhouse">
            <a:extLst>
              <a:ext uri="{FF2B5EF4-FFF2-40B4-BE49-F238E27FC236}">
                <a16:creationId xmlns:a16="http://schemas.microsoft.com/office/drawing/2014/main" id="{9E14900C-B3BB-4CD9-AD3A-486B1C80230B}"/>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9536089" y="67992"/>
            <a:ext cx="1573346" cy="1573346"/>
          </a:xfrm>
          <a:prstGeom prst="rect">
            <a:avLst/>
          </a:prstGeom>
        </p:spPr>
      </p:pic>
      <p:pic>
        <p:nvPicPr>
          <p:cNvPr id="84" name="Graphic 83" descr="Building">
            <a:extLst>
              <a:ext uri="{FF2B5EF4-FFF2-40B4-BE49-F238E27FC236}">
                <a16:creationId xmlns:a16="http://schemas.microsoft.com/office/drawing/2014/main" id="{E461B548-B5DB-4A49-88C8-202C18E2D35A}"/>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0055496" y="5533131"/>
            <a:ext cx="1348242" cy="1348242"/>
          </a:xfrm>
          <a:prstGeom prst="rect">
            <a:avLst/>
          </a:prstGeom>
        </p:spPr>
      </p:pic>
      <p:pic>
        <p:nvPicPr>
          <p:cNvPr id="88" name="Graphic 87" descr="Store">
            <a:extLst>
              <a:ext uri="{FF2B5EF4-FFF2-40B4-BE49-F238E27FC236}">
                <a16:creationId xmlns:a16="http://schemas.microsoft.com/office/drawing/2014/main" id="{A6E01004-4309-4EDC-BE60-52407122D421}"/>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056931" y="2128684"/>
            <a:ext cx="644513" cy="644513"/>
          </a:xfrm>
          <a:prstGeom prst="rect">
            <a:avLst/>
          </a:prstGeom>
        </p:spPr>
      </p:pic>
      <p:cxnSp>
        <p:nvCxnSpPr>
          <p:cNvPr id="91" name="Straight Connector 90">
            <a:extLst>
              <a:ext uri="{FF2B5EF4-FFF2-40B4-BE49-F238E27FC236}">
                <a16:creationId xmlns:a16="http://schemas.microsoft.com/office/drawing/2014/main" id="{0C02417E-76B9-4027-8EB7-6E530C666E92}"/>
              </a:ext>
            </a:extLst>
          </p:cNvPr>
          <p:cNvCxnSpPr>
            <a:cxnSpLocks/>
          </p:cNvCxnSpPr>
          <p:nvPr/>
        </p:nvCxnSpPr>
        <p:spPr>
          <a:xfrm flipH="1" flipV="1">
            <a:off x="5224552" y="5661219"/>
            <a:ext cx="3748057" cy="140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8F57009-FAAE-4348-A012-93CFD3B3837B}"/>
              </a:ext>
            </a:extLst>
          </p:cNvPr>
          <p:cNvCxnSpPr>
            <a:cxnSpLocks/>
          </p:cNvCxnSpPr>
          <p:nvPr/>
        </p:nvCxnSpPr>
        <p:spPr>
          <a:xfrm>
            <a:off x="8972609" y="-4172"/>
            <a:ext cx="0" cy="15937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Rectangle 99">
            <a:extLst>
              <a:ext uri="{FF2B5EF4-FFF2-40B4-BE49-F238E27FC236}">
                <a16:creationId xmlns:a16="http://schemas.microsoft.com/office/drawing/2014/main" id="{76A73604-9860-4FFC-A780-2A4F34146D84}"/>
              </a:ext>
            </a:extLst>
          </p:cNvPr>
          <p:cNvSpPr/>
          <p:nvPr/>
        </p:nvSpPr>
        <p:spPr>
          <a:xfrm>
            <a:off x="7785768" y="2118411"/>
            <a:ext cx="1186841" cy="221060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1" name="Graphic 100" descr="Store">
            <a:extLst>
              <a:ext uri="{FF2B5EF4-FFF2-40B4-BE49-F238E27FC236}">
                <a16:creationId xmlns:a16="http://schemas.microsoft.com/office/drawing/2014/main" id="{1EAEA4FA-1DE1-4660-BC27-EECFCABD55E7}"/>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328044" y="3675243"/>
            <a:ext cx="644513" cy="644513"/>
          </a:xfrm>
          <a:prstGeom prst="rect">
            <a:avLst/>
          </a:prstGeom>
        </p:spPr>
      </p:pic>
      <p:pic>
        <p:nvPicPr>
          <p:cNvPr id="102" name="Graphic 101" descr="House">
            <a:extLst>
              <a:ext uri="{FF2B5EF4-FFF2-40B4-BE49-F238E27FC236}">
                <a16:creationId xmlns:a16="http://schemas.microsoft.com/office/drawing/2014/main" id="{53EC6A5C-6D7D-4FAC-A5A8-D293B2378E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7008" y="4441767"/>
            <a:ext cx="914400" cy="914400"/>
          </a:xfrm>
          <a:prstGeom prst="rect">
            <a:avLst/>
          </a:prstGeom>
        </p:spPr>
      </p:pic>
      <p:sp>
        <p:nvSpPr>
          <p:cNvPr id="105" name="Freeform: Shape 104">
            <a:extLst>
              <a:ext uri="{FF2B5EF4-FFF2-40B4-BE49-F238E27FC236}">
                <a16:creationId xmlns:a16="http://schemas.microsoft.com/office/drawing/2014/main" id="{14AFFA3B-97A6-45DA-B612-C249AFF12698}"/>
              </a:ext>
            </a:extLst>
          </p:cNvPr>
          <p:cNvSpPr/>
          <p:nvPr/>
        </p:nvSpPr>
        <p:spPr>
          <a:xfrm>
            <a:off x="7641203" y="-13075"/>
            <a:ext cx="1277381" cy="1554023"/>
          </a:xfrm>
          <a:custGeom>
            <a:avLst/>
            <a:gdLst>
              <a:gd name="connsiteX0" fmla="*/ 341867 w 1553723"/>
              <a:gd name="connsiteY0" fmla="*/ 0 h 1698513"/>
              <a:gd name="connsiteX1" fmla="*/ 345 w 1553723"/>
              <a:gd name="connsiteY1" fmla="*/ 583894 h 1698513"/>
              <a:gd name="connsiteX2" fmla="*/ 396952 w 1553723"/>
              <a:gd name="connsiteY2" fmla="*/ 881350 h 1698513"/>
              <a:gd name="connsiteX3" fmla="*/ 815593 w 1553723"/>
              <a:gd name="connsiteY3" fmla="*/ 1399142 h 1698513"/>
              <a:gd name="connsiteX4" fmla="*/ 1146099 w 1553723"/>
              <a:gd name="connsiteY4" fmla="*/ 1696598 h 1698513"/>
              <a:gd name="connsiteX5" fmla="*/ 1377453 w 1553723"/>
              <a:gd name="connsiteY5" fmla="*/ 1509311 h 1698513"/>
              <a:gd name="connsiteX6" fmla="*/ 1553723 w 1553723"/>
              <a:gd name="connsiteY6" fmla="*/ 1167788 h 169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3723" h="1698513">
                <a:moveTo>
                  <a:pt x="341867" y="0"/>
                </a:moveTo>
                <a:cubicBezTo>
                  <a:pt x="166515" y="218501"/>
                  <a:pt x="-8836" y="437002"/>
                  <a:pt x="345" y="583894"/>
                </a:cubicBezTo>
                <a:cubicBezTo>
                  <a:pt x="9526" y="730786"/>
                  <a:pt x="261077" y="745475"/>
                  <a:pt x="396952" y="881350"/>
                </a:cubicBezTo>
                <a:cubicBezTo>
                  <a:pt x="532827" y="1017225"/>
                  <a:pt x="690735" y="1263267"/>
                  <a:pt x="815593" y="1399142"/>
                </a:cubicBezTo>
                <a:cubicBezTo>
                  <a:pt x="940451" y="1535017"/>
                  <a:pt x="1052456" y="1678237"/>
                  <a:pt x="1146099" y="1696598"/>
                </a:cubicBezTo>
                <a:cubicBezTo>
                  <a:pt x="1239742" y="1714959"/>
                  <a:pt x="1309516" y="1597446"/>
                  <a:pt x="1377453" y="1509311"/>
                </a:cubicBezTo>
                <a:cubicBezTo>
                  <a:pt x="1445390" y="1421176"/>
                  <a:pt x="1499556" y="1294482"/>
                  <a:pt x="1553723" y="1167788"/>
                </a:cubicBezTo>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 name="Graphic 102" descr="House">
            <a:extLst>
              <a:ext uri="{FF2B5EF4-FFF2-40B4-BE49-F238E27FC236}">
                <a16:creationId xmlns:a16="http://schemas.microsoft.com/office/drawing/2014/main" id="{61002416-6515-487F-9797-86284A948E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292" y="4439921"/>
            <a:ext cx="914400" cy="914400"/>
          </a:xfrm>
          <a:prstGeom prst="rect">
            <a:avLst/>
          </a:prstGeom>
        </p:spPr>
      </p:pic>
      <p:pic>
        <p:nvPicPr>
          <p:cNvPr id="43" name="Graphic 42" descr="Deciduous tree">
            <a:extLst>
              <a:ext uri="{FF2B5EF4-FFF2-40B4-BE49-F238E27FC236}">
                <a16:creationId xmlns:a16="http://schemas.microsoft.com/office/drawing/2014/main" id="{E75BDCD3-1639-43AF-8F36-4699A6C8786B}"/>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6971527" y="-20697"/>
            <a:ext cx="914400" cy="914400"/>
          </a:xfrm>
          <a:prstGeom prst="rect">
            <a:avLst/>
          </a:prstGeom>
        </p:spPr>
      </p:pic>
      <p:pic>
        <p:nvPicPr>
          <p:cNvPr id="44" name="Graphic 43" descr="Deciduous tree">
            <a:extLst>
              <a:ext uri="{FF2B5EF4-FFF2-40B4-BE49-F238E27FC236}">
                <a16:creationId xmlns:a16="http://schemas.microsoft.com/office/drawing/2014/main" id="{6A9B22A7-1AF3-4E98-8519-540332260A0C}"/>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7445253" y="712653"/>
            <a:ext cx="914400" cy="914400"/>
          </a:xfrm>
          <a:prstGeom prst="rect">
            <a:avLst/>
          </a:prstGeom>
        </p:spPr>
      </p:pic>
      <p:pic>
        <p:nvPicPr>
          <p:cNvPr id="45" name="Graphic 44" descr="Deciduous tree">
            <a:extLst>
              <a:ext uri="{FF2B5EF4-FFF2-40B4-BE49-F238E27FC236}">
                <a16:creationId xmlns:a16="http://schemas.microsoft.com/office/drawing/2014/main" id="{C480E4FC-DB82-4CE3-8800-8882B2C1BFD5}"/>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8075113" y="117943"/>
            <a:ext cx="914400" cy="914400"/>
          </a:xfrm>
          <a:prstGeom prst="rect">
            <a:avLst/>
          </a:prstGeom>
        </p:spPr>
      </p:pic>
      <p:sp>
        <p:nvSpPr>
          <p:cNvPr id="2" name="TextBox 1">
            <a:extLst>
              <a:ext uri="{FF2B5EF4-FFF2-40B4-BE49-F238E27FC236}">
                <a16:creationId xmlns:a16="http://schemas.microsoft.com/office/drawing/2014/main" id="{2E8BA072-4724-4729-A897-65AFBA2E332B}"/>
              </a:ext>
            </a:extLst>
          </p:cNvPr>
          <p:cNvSpPr txBox="1"/>
          <p:nvPr/>
        </p:nvSpPr>
        <p:spPr>
          <a:xfrm>
            <a:off x="1077775" y="-1757"/>
            <a:ext cx="1878834"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Icons/Interactions</a:t>
            </a:r>
          </a:p>
        </p:txBody>
      </p:sp>
      <p:pic>
        <p:nvPicPr>
          <p:cNvPr id="63" name="Graphic 62" descr="Car">
            <a:extLst>
              <a:ext uri="{FF2B5EF4-FFF2-40B4-BE49-F238E27FC236}">
                <a16:creationId xmlns:a16="http://schemas.microsoft.com/office/drawing/2014/main" id="{E47222BF-114C-4226-8303-B79BDA20C3D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022398" y="1529176"/>
            <a:ext cx="622131" cy="622131"/>
          </a:xfrm>
          <a:prstGeom prst="rect">
            <a:avLst/>
          </a:prstGeom>
        </p:spPr>
      </p:pic>
      <p:sp>
        <p:nvSpPr>
          <p:cNvPr id="65" name="TextBox 64">
            <a:extLst>
              <a:ext uri="{FF2B5EF4-FFF2-40B4-BE49-F238E27FC236}">
                <a16:creationId xmlns:a16="http://schemas.microsoft.com/office/drawing/2014/main" id="{3186DEEE-5F22-4B43-A7AD-9A2A92BE7E65}"/>
              </a:ext>
            </a:extLst>
          </p:cNvPr>
          <p:cNvSpPr txBox="1"/>
          <p:nvPr/>
        </p:nvSpPr>
        <p:spPr>
          <a:xfrm>
            <a:off x="5231001" y="87737"/>
            <a:ext cx="1730545"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Grocery Store</a:t>
            </a:r>
          </a:p>
        </p:txBody>
      </p:sp>
      <p:sp>
        <p:nvSpPr>
          <p:cNvPr id="70" name="TextBox 69">
            <a:extLst>
              <a:ext uri="{FF2B5EF4-FFF2-40B4-BE49-F238E27FC236}">
                <a16:creationId xmlns:a16="http://schemas.microsoft.com/office/drawing/2014/main" id="{A6D9D84E-7B0A-4BF8-BA4C-DE1D4F964DD9}"/>
              </a:ext>
            </a:extLst>
          </p:cNvPr>
          <p:cNvSpPr txBox="1"/>
          <p:nvPr/>
        </p:nvSpPr>
        <p:spPr>
          <a:xfrm>
            <a:off x="7260492" y="5643876"/>
            <a:ext cx="1730545"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Doctor’s Offices</a:t>
            </a:r>
          </a:p>
        </p:txBody>
      </p:sp>
      <p:sp>
        <p:nvSpPr>
          <p:cNvPr id="71" name="TextBox 70">
            <a:extLst>
              <a:ext uri="{FF2B5EF4-FFF2-40B4-BE49-F238E27FC236}">
                <a16:creationId xmlns:a16="http://schemas.microsoft.com/office/drawing/2014/main" id="{C4EA61CD-4509-4D05-9D2F-57E7E3823619}"/>
              </a:ext>
            </a:extLst>
          </p:cNvPr>
          <p:cNvSpPr txBox="1"/>
          <p:nvPr/>
        </p:nvSpPr>
        <p:spPr>
          <a:xfrm>
            <a:off x="7709791" y="2656827"/>
            <a:ext cx="1275520"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Restaurants</a:t>
            </a:r>
          </a:p>
        </p:txBody>
      </p:sp>
      <p:sp>
        <p:nvSpPr>
          <p:cNvPr id="73" name="TextBox 72">
            <a:extLst>
              <a:ext uri="{FF2B5EF4-FFF2-40B4-BE49-F238E27FC236}">
                <a16:creationId xmlns:a16="http://schemas.microsoft.com/office/drawing/2014/main" id="{610FF0B5-B4B6-4980-84DB-3CE310E91FD3}"/>
              </a:ext>
            </a:extLst>
          </p:cNvPr>
          <p:cNvSpPr txBox="1"/>
          <p:nvPr/>
        </p:nvSpPr>
        <p:spPr>
          <a:xfrm>
            <a:off x="5955905" y="3121044"/>
            <a:ext cx="1012999"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Church</a:t>
            </a:r>
          </a:p>
        </p:txBody>
      </p:sp>
      <p:sp>
        <p:nvSpPr>
          <p:cNvPr id="74" name="TextBox 73">
            <a:extLst>
              <a:ext uri="{FF2B5EF4-FFF2-40B4-BE49-F238E27FC236}">
                <a16:creationId xmlns:a16="http://schemas.microsoft.com/office/drawing/2014/main" id="{F21CCB06-849B-4CFE-89AE-BA53B4FF08E9}"/>
              </a:ext>
            </a:extLst>
          </p:cNvPr>
          <p:cNvSpPr txBox="1"/>
          <p:nvPr/>
        </p:nvSpPr>
        <p:spPr>
          <a:xfrm>
            <a:off x="9482835" y="22742"/>
            <a:ext cx="1730545"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University</a:t>
            </a:r>
          </a:p>
        </p:txBody>
      </p:sp>
      <p:sp>
        <p:nvSpPr>
          <p:cNvPr id="75" name="TextBox 74">
            <a:extLst>
              <a:ext uri="{FF2B5EF4-FFF2-40B4-BE49-F238E27FC236}">
                <a16:creationId xmlns:a16="http://schemas.microsoft.com/office/drawing/2014/main" id="{A547EBBF-DBAA-47C8-BBFB-ADC561213C81}"/>
              </a:ext>
            </a:extLst>
          </p:cNvPr>
          <p:cNvSpPr txBox="1"/>
          <p:nvPr/>
        </p:nvSpPr>
        <p:spPr>
          <a:xfrm>
            <a:off x="7037180" y="148767"/>
            <a:ext cx="1730545"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Park</a:t>
            </a:r>
          </a:p>
        </p:txBody>
      </p:sp>
      <p:sp>
        <p:nvSpPr>
          <p:cNvPr id="77" name="TextBox 76">
            <a:extLst>
              <a:ext uri="{FF2B5EF4-FFF2-40B4-BE49-F238E27FC236}">
                <a16:creationId xmlns:a16="http://schemas.microsoft.com/office/drawing/2014/main" id="{4BFD2287-58D9-4C75-BF54-CAE432758F34}"/>
              </a:ext>
            </a:extLst>
          </p:cNvPr>
          <p:cNvSpPr txBox="1"/>
          <p:nvPr/>
        </p:nvSpPr>
        <p:spPr>
          <a:xfrm>
            <a:off x="3043061" y="5661218"/>
            <a:ext cx="1730545"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Sports Park</a:t>
            </a:r>
          </a:p>
        </p:txBody>
      </p:sp>
      <p:sp>
        <p:nvSpPr>
          <p:cNvPr id="79" name="TextBox 78">
            <a:extLst>
              <a:ext uri="{FF2B5EF4-FFF2-40B4-BE49-F238E27FC236}">
                <a16:creationId xmlns:a16="http://schemas.microsoft.com/office/drawing/2014/main" id="{F9586552-535D-4B3B-ADB5-C2D93208405B}"/>
              </a:ext>
            </a:extLst>
          </p:cNvPr>
          <p:cNvSpPr txBox="1"/>
          <p:nvPr/>
        </p:nvSpPr>
        <p:spPr>
          <a:xfrm>
            <a:off x="3043061" y="3744920"/>
            <a:ext cx="1730545"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School</a:t>
            </a:r>
          </a:p>
        </p:txBody>
      </p:sp>
      <p:sp>
        <p:nvSpPr>
          <p:cNvPr id="81" name="TextBox 80">
            <a:extLst>
              <a:ext uri="{FF2B5EF4-FFF2-40B4-BE49-F238E27FC236}">
                <a16:creationId xmlns:a16="http://schemas.microsoft.com/office/drawing/2014/main" id="{D07B72AD-F9D2-4065-8829-A3320AC24077}"/>
              </a:ext>
            </a:extLst>
          </p:cNvPr>
          <p:cNvSpPr txBox="1"/>
          <p:nvPr/>
        </p:nvSpPr>
        <p:spPr>
          <a:xfrm>
            <a:off x="2946708" y="177327"/>
            <a:ext cx="1730545" cy="646331"/>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Movie Theater</a:t>
            </a:r>
          </a:p>
          <a:p>
            <a:pPr algn="ctr"/>
            <a:r>
              <a:rPr lang="en-US" b="1" dirty="0">
                <a:latin typeface="Arial" panose="020B0604020202020204" pitchFamily="34" charset="0"/>
                <a:cs typeface="Arial" panose="020B0604020202020204" pitchFamily="34" charset="0"/>
              </a:rPr>
              <a:t>&amp; Mall</a:t>
            </a:r>
          </a:p>
        </p:txBody>
      </p:sp>
      <p:sp>
        <p:nvSpPr>
          <p:cNvPr id="83" name="TextBox 82">
            <a:extLst>
              <a:ext uri="{FF2B5EF4-FFF2-40B4-BE49-F238E27FC236}">
                <a16:creationId xmlns:a16="http://schemas.microsoft.com/office/drawing/2014/main" id="{2BE48530-BDF6-4BFD-A967-57BCF245A263}"/>
              </a:ext>
            </a:extLst>
          </p:cNvPr>
          <p:cNvSpPr txBox="1"/>
          <p:nvPr/>
        </p:nvSpPr>
        <p:spPr>
          <a:xfrm>
            <a:off x="9428199" y="2149248"/>
            <a:ext cx="1730545"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Post Office</a:t>
            </a:r>
          </a:p>
        </p:txBody>
      </p:sp>
      <p:pic>
        <p:nvPicPr>
          <p:cNvPr id="10" name="Graphic 9" descr="City">
            <a:extLst>
              <a:ext uri="{FF2B5EF4-FFF2-40B4-BE49-F238E27FC236}">
                <a16:creationId xmlns:a16="http://schemas.microsoft.com/office/drawing/2014/main" id="{17AC7EBE-6F94-46D0-89F9-BDB5E076BE2E}"/>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7581927" y="5829403"/>
            <a:ext cx="1068886" cy="1068886"/>
          </a:xfrm>
          <a:prstGeom prst="rect">
            <a:avLst/>
          </a:prstGeom>
        </p:spPr>
      </p:pic>
      <p:pic>
        <p:nvPicPr>
          <p:cNvPr id="12" name="Graphic 11" descr="Court">
            <a:extLst>
              <a:ext uri="{FF2B5EF4-FFF2-40B4-BE49-F238E27FC236}">
                <a16:creationId xmlns:a16="http://schemas.microsoft.com/office/drawing/2014/main" id="{68974B09-9FB7-41F8-9A3D-62B2638F9FF7}"/>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9803079" y="3996659"/>
            <a:ext cx="914400" cy="914400"/>
          </a:xfrm>
          <a:prstGeom prst="rect">
            <a:avLst/>
          </a:prstGeom>
        </p:spPr>
      </p:pic>
      <p:sp>
        <p:nvSpPr>
          <p:cNvPr id="89" name="TextBox 88">
            <a:extLst>
              <a:ext uri="{FF2B5EF4-FFF2-40B4-BE49-F238E27FC236}">
                <a16:creationId xmlns:a16="http://schemas.microsoft.com/office/drawing/2014/main" id="{25A2B513-EE59-4FF6-A6CC-21DBD2C1FBFC}"/>
              </a:ext>
            </a:extLst>
          </p:cNvPr>
          <p:cNvSpPr txBox="1"/>
          <p:nvPr/>
        </p:nvSpPr>
        <p:spPr>
          <a:xfrm>
            <a:off x="9431029" y="3664417"/>
            <a:ext cx="1782378"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Bank</a:t>
            </a:r>
          </a:p>
        </p:txBody>
      </p:sp>
      <p:pic>
        <p:nvPicPr>
          <p:cNvPr id="15" name="Graphic 14" descr="Soccer">
            <a:extLst>
              <a:ext uri="{FF2B5EF4-FFF2-40B4-BE49-F238E27FC236}">
                <a16:creationId xmlns:a16="http://schemas.microsoft.com/office/drawing/2014/main" id="{57B010BE-27D8-4251-81A1-624027BB11D2}"/>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3444691" y="5924739"/>
            <a:ext cx="914400" cy="914400"/>
          </a:xfrm>
          <a:prstGeom prst="rect">
            <a:avLst/>
          </a:prstGeom>
        </p:spPr>
      </p:pic>
      <p:pic>
        <p:nvPicPr>
          <p:cNvPr id="17" name="Graphic 16" descr="Medical">
            <a:extLst>
              <a:ext uri="{FF2B5EF4-FFF2-40B4-BE49-F238E27FC236}">
                <a16:creationId xmlns:a16="http://schemas.microsoft.com/office/drawing/2014/main" id="{56E3E59A-39F4-483B-8B14-FD161A32BD98}"/>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9482835" y="5924739"/>
            <a:ext cx="914400" cy="914400"/>
          </a:xfrm>
          <a:prstGeom prst="rect">
            <a:avLst/>
          </a:prstGeom>
        </p:spPr>
      </p:pic>
      <p:sp>
        <p:nvSpPr>
          <p:cNvPr id="19" name="TextBox 18">
            <a:extLst>
              <a:ext uri="{FF2B5EF4-FFF2-40B4-BE49-F238E27FC236}">
                <a16:creationId xmlns:a16="http://schemas.microsoft.com/office/drawing/2014/main" id="{B14B9B8D-F45A-4B12-9DF2-AA19FF1A441F}"/>
              </a:ext>
            </a:extLst>
          </p:cNvPr>
          <p:cNvSpPr txBox="1"/>
          <p:nvPr/>
        </p:nvSpPr>
        <p:spPr>
          <a:xfrm flipH="1">
            <a:off x="9382088" y="5453880"/>
            <a:ext cx="1161717"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Hospital</a:t>
            </a:r>
          </a:p>
        </p:txBody>
      </p:sp>
      <p:sp>
        <p:nvSpPr>
          <p:cNvPr id="3" name="Heart 2">
            <a:extLst>
              <a:ext uri="{FF2B5EF4-FFF2-40B4-BE49-F238E27FC236}">
                <a16:creationId xmlns:a16="http://schemas.microsoft.com/office/drawing/2014/main" id="{541C01D4-63FE-402F-AAEC-5FDCFD9BAC99}"/>
              </a:ext>
            </a:extLst>
          </p:cNvPr>
          <p:cNvSpPr/>
          <p:nvPr/>
        </p:nvSpPr>
        <p:spPr>
          <a:xfrm>
            <a:off x="1258412" y="324574"/>
            <a:ext cx="252022" cy="250736"/>
          </a:xfrm>
          <a:prstGeom prst="hear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 name="TextBox 4">
            <a:extLst>
              <a:ext uri="{FF2B5EF4-FFF2-40B4-BE49-F238E27FC236}">
                <a16:creationId xmlns:a16="http://schemas.microsoft.com/office/drawing/2014/main" id="{E62F856C-651A-4B94-9453-9114A26D856D}"/>
              </a:ext>
            </a:extLst>
          </p:cNvPr>
          <p:cNvSpPr txBox="1"/>
          <p:nvPr/>
        </p:nvSpPr>
        <p:spPr>
          <a:xfrm>
            <a:off x="1035155" y="295347"/>
            <a:ext cx="357154"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1</a:t>
            </a:r>
          </a:p>
        </p:txBody>
      </p:sp>
      <p:sp>
        <p:nvSpPr>
          <p:cNvPr id="85" name="TextBox 84">
            <a:extLst>
              <a:ext uri="{FF2B5EF4-FFF2-40B4-BE49-F238E27FC236}">
                <a16:creationId xmlns:a16="http://schemas.microsoft.com/office/drawing/2014/main" id="{924D8F3E-CFE5-45B6-98ED-DE2C71C6DE1F}"/>
              </a:ext>
            </a:extLst>
          </p:cNvPr>
          <p:cNvSpPr txBox="1"/>
          <p:nvPr/>
        </p:nvSpPr>
        <p:spPr>
          <a:xfrm>
            <a:off x="1957700" y="310289"/>
            <a:ext cx="357154"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2</a:t>
            </a:r>
          </a:p>
        </p:txBody>
      </p:sp>
      <p:sp>
        <p:nvSpPr>
          <p:cNvPr id="86" name="TextBox 85">
            <a:extLst>
              <a:ext uri="{FF2B5EF4-FFF2-40B4-BE49-F238E27FC236}">
                <a16:creationId xmlns:a16="http://schemas.microsoft.com/office/drawing/2014/main" id="{D2B86D1C-6A69-4703-B2D1-67B2F09C648C}"/>
              </a:ext>
            </a:extLst>
          </p:cNvPr>
          <p:cNvSpPr txBox="1"/>
          <p:nvPr/>
        </p:nvSpPr>
        <p:spPr>
          <a:xfrm>
            <a:off x="1041523" y="600165"/>
            <a:ext cx="357154"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3</a:t>
            </a:r>
          </a:p>
        </p:txBody>
      </p:sp>
      <p:sp>
        <p:nvSpPr>
          <p:cNvPr id="87" name="TextBox 86">
            <a:extLst>
              <a:ext uri="{FF2B5EF4-FFF2-40B4-BE49-F238E27FC236}">
                <a16:creationId xmlns:a16="http://schemas.microsoft.com/office/drawing/2014/main" id="{0160DB2F-D5EB-4A4B-A2AC-F0F68C8DC017}"/>
              </a:ext>
            </a:extLst>
          </p:cNvPr>
          <p:cNvSpPr txBox="1"/>
          <p:nvPr/>
        </p:nvSpPr>
        <p:spPr>
          <a:xfrm>
            <a:off x="1945699" y="590620"/>
            <a:ext cx="357154"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4</a:t>
            </a:r>
          </a:p>
        </p:txBody>
      </p:sp>
      <p:sp>
        <p:nvSpPr>
          <p:cNvPr id="90" name="TextBox 89">
            <a:extLst>
              <a:ext uri="{FF2B5EF4-FFF2-40B4-BE49-F238E27FC236}">
                <a16:creationId xmlns:a16="http://schemas.microsoft.com/office/drawing/2014/main" id="{78EBAF73-0AA7-4A57-9128-7541745DD57F}"/>
              </a:ext>
            </a:extLst>
          </p:cNvPr>
          <p:cNvSpPr txBox="1"/>
          <p:nvPr/>
        </p:nvSpPr>
        <p:spPr>
          <a:xfrm>
            <a:off x="1044406" y="973712"/>
            <a:ext cx="266511"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5</a:t>
            </a:r>
          </a:p>
        </p:txBody>
      </p:sp>
      <p:sp>
        <p:nvSpPr>
          <p:cNvPr id="93" name="TextBox 92">
            <a:extLst>
              <a:ext uri="{FF2B5EF4-FFF2-40B4-BE49-F238E27FC236}">
                <a16:creationId xmlns:a16="http://schemas.microsoft.com/office/drawing/2014/main" id="{62AEB262-E1D6-4588-839E-148E694BA2A1}"/>
              </a:ext>
            </a:extLst>
          </p:cNvPr>
          <p:cNvSpPr txBox="1"/>
          <p:nvPr/>
        </p:nvSpPr>
        <p:spPr>
          <a:xfrm>
            <a:off x="1974753" y="976681"/>
            <a:ext cx="256428"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6</a:t>
            </a:r>
          </a:p>
        </p:txBody>
      </p:sp>
      <p:sp>
        <p:nvSpPr>
          <p:cNvPr id="94" name="TextBox 93">
            <a:extLst>
              <a:ext uri="{FF2B5EF4-FFF2-40B4-BE49-F238E27FC236}">
                <a16:creationId xmlns:a16="http://schemas.microsoft.com/office/drawing/2014/main" id="{006CE095-BEF7-403E-BD76-FE7CE52606AC}"/>
              </a:ext>
            </a:extLst>
          </p:cNvPr>
          <p:cNvSpPr txBox="1"/>
          <p:nvPr/>
        </p:nvSpPr>
        <p:spPr>
          <a:xfrm>
            <a:off x="1059238" y="1322326"/>
            <a:ext cx="256428" cy="253032"/>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7</a:t>
            </a:r>
          </a:p>
        </p:txBody>
      </p:sp>
      <p:sp>
        <p:nvSpPr>
          <p:cNvPr id="95" name="TextBox 94">
            <a:extLst>
              <a:ext uri="{FF2B5EF4-FFF2-40B4-BE49-F238E27FC236}">
                <a16:creationId xmlns:a16="http://schemas.microsoft.com/office/drawing/2014/main" id="{B480E6B1-7129-45E7-AEFA-87571FF59F96}"/>
              </a:ext>
            </a:extLst>
          </p:cNvPr>
          <p:cNvSpPr txBox="1"/>
          <p:nvPr/>
        </p:nvSpPr>
        <p:spPr>
          <a:xfrm>
            <a:off x="1976397" y="1324107"/>
            <a:ext cx="232157"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8</a:t>
            </a:r>
          </a:p>
        </p:txBody>
      </p:sp>
      <p:sp>
        <p:nvSpPr>
          <p:cNvPr id="96" name="TextBox 95">
            <a:extLst>
              <a:ext uri="{FF2B5EF4-FFF2-40B4-BE49-F238E27FC236}">
                <a16:creationId xmlns:a16="http://schemas.microsoft.com/office/drawing/2014/main" id="{DDF8F58E-E5AD-4D49-99D3-42835EA9596D}"/>
              </a:ext>
            </a:extLst>
          </p:cNvPr>
          <p:cNvSpPr txBox="1"/>
          <p:nvPr/>
        </p:nvSpPr>
        <p:spPr>
          <a:xfrm>
            <a:off x="1057547" y="1661392"/>
            <a:ext cx="240227" cy="254958"/>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9</a:t>
            </a:r>
          </a:p>
        </p:txBody>
      </p:sp>
      <p:sp>
        <p:nvSpPr>
          <p:cNvPr id="97" name="TextBox 96">
            <a:extLst>
              <a:ext uri="{FF2B5EF4-FFF2-40B4-BE49-F238E27FC236}">
                <a16:creationId xmlns:a16="http://schemas.microsoft.com/office/drawing/2014/main" id="{CBDB6152-757B-4755-936C-268EC8E4EE47}"/>
              </a:ext>
            </a:extLst>
          </p:cNvPr>
          <p:cNvSpPr txBox="1"/>
          <p:nvPr/>
        </p:nvSpPr>
        <p:spPr>
          <a:xfrm>
            <a:off x="1949032" y="1639560"/>
            <a:ext cx="348082"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10</a:t>
            </a:r>
          </a:p>
        </p:txBody>
      </p:sp>
      <p:sp>
        <p:nvSpPr>
          <p:cNvPr id="98" name="TextBox 97">
            <a:extLst>
              <a:ext uri="{FF2B5EF4-FFF2-40B4-BE49-F238E27FC236}">
                <a16:creationId xmlns:a16="http://schemas.microsoft.com/office/drawing/2014/main" id="{609D4A73-2CE1-4E1B-8914-A5528671BAF6}"/>
              </a:ext>
            </a:extLst>
          </p:cNvPr>
          <p:cNvSpPr txBox="1"/>
          <p:nvPr/>
        </p:nvSpPr>
        <p:spPr>
          <a:xfrm>
            <a:off x="1024749" y="2017656"/>
            <a:ext cx="351018"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11</a:t>
            </a:r>
          </a:p>
        </p:txBody>
      </p:sp>
      <p:sp>
        <p:nvSpPr>
          <p:cNvPr id="99" name="TextBox 98">
            <a:extLst>
              <a:ext uri="{FF2B5EF4-FFF2-40B4-BE49-F238E27FC236}">
                <a16:creationId xmlns:a16="http://schemas.microsoft.com/office/drawing/2014/main" id="{FEB2D270-42C2-467A-A168-F2206C060B6A}"/>
              </a:ext>
            </a:extLst>
          </p:cNvPr>
          <p:cNvSpPr txBox="1"/>
          <p:nvPr/>
        </p:nvSpPr>
        <p:spPr>
          <a:xfrm>
            <a:off x="1022389" y="2313903"/>
            <a:ext cx="360378"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12</a:t>
            </a:r>
          </a:p>
        </p:txBody>
      </p:sp>
      <p:sp>
        <p:nvSpPr>
          <p:cNvPr id="104" name="TextBox 103">
            <a:extLst>
              <a:ext uri="{FF2B5EF4-FFF2-40B4-BE49-F238E27FC236}">
                <a16:creationId xmlns:a16="http://schemas.microsoft.com/office/drawing/2014/main" id="{179FAFAE-8FB2-4186-BC42-4F229E353405}"/>
              </a:ext>
            </a:extLst>
          </p:cNvPr>
          <p:cNvSpPr txBox="1"/>
          <p:nvPr/>
        </p:nvSpPr>
        <p:spPr>
          <a:xfrm>
            <a:off x="1022750" y="2584153"/>
            <a:ext cx="332685"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13</a:t>
            </a:r>
          </a:p>
        </p:txBody>
      </p:sp>
      <p:sp>
        <p:nvSpPr>
          <p:cNvPr id="106" name="TextBox 105">
            <a:extLst>
              <a:ext uri="{FF2B5EF4-FFF2-40B4-BE49-F238E27FC236}">
                <a16:creationId xmlns:a16="http://schemas.microsoft.com/office/drawing/2014/main" id="{311714BB-60E9-44CE-8B0C-C3B7628C6A37}"/>
              </a:ext>
            </a:extLst>
          </p:cNvPr>
          <p:cNvSpPr txBox="1"/>
          <p:nvPr/>
        </p:nvSpPr>
        <p:spPr>
          <a:xfrm>
            <a:off x="1021539" y="2851912"/>
            <a:ext cx="343015" cy="251367"/>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14</a:t>
            </a:r>
          </a:p>
        </p:txBody>
      </p:sp>
      <p:pic>
        <p:nvPicPr>
          <p:cNvPr id="8" name="Graphic 7" descr="Earth Globe Americas">
            <a:extLst>
              <a:ext uri="{FF2B5EF4-FFF2-40B4-BE49-F238E27FC236}">
                <a16:creationId xmlns:a16="http://schemas.microsoft.com/office/drawing/2014/main" id="{81675A61-D74F-4374-AC5F-008B82837C25}"/>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100827" y="581531"/>
            <a:ext cx="385014" cy="375468"/>
          </a:xfrm>
          <a:prstGeom prst="rect">
            <a:avLst/>
          </a:prstGeom>
        </p:spPr>
      </p:pic>
      <p:pic>
        <p:nvPicPr>
          <p:cNvPr id="11" name="Graphic 10" descr="Open Book">
            <a:extLst>
              <a:ext uri="{FF2B5EF4-FFF2-40B4-BE49-F238E27FC236}">
                <a16:creationId xmlns:a16="http://schemas.microsoft.com/office/drawing/2014/main" id="{C0B6EAAF-2D74-43AF-8813-338A7E361DEC}"/>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1250718" y="599012"/>
            <a:ext cx="379293" cy="379293"/>
          </a:xfrm>
          <a:prstGeom prst="rect">
            <a:avLst/>
          </a:prstGeom>
        </p:spPr>
      </p:pic>
      <p:pic>
        <p:nvPicPr>
          <p:cNvPr id="42" name="Graphic 41" descr="Music">
            <a:extLst>
              <a:ext uri="{FF2B5EF4-FFF2-40B4-BE49-F238E27FC236}">
                <a16:creationId xmlns:a16="http://schemas.microsoft.com/office/drawing/2014/main" id="{ECED50ED-5270-408C-95ED-BA3D373DEDB0}"/>
              </a:ext>
            </a:extLst>
          </p:cNvPr>
          <p:cNvPicPr>
            <a:picLocks noChangeAspect="1"/>
          </p:cNvPicPr>
          <p:nvPr/>
        </p:nvPicPr>
        <p:blipFill>
          <a:blip r:embed="rId42">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a:off x="1206436" y="1024664"/>
            <a:ext cx="256600" cy="256600"/>
          </a:xfrm>
          <a:prstGeom prst="rect">
            <a:avLst/>
          </a:prstGeom>
        </p:spPr>
      </p:pic>
      <p:pic>
        <p:nvPicPr>
          <p:cNvPr id="50" name="Picture 49">
            <a:extLst>
              <a:ext uri="{FF2B5EF4-FFF2-40B4-BE49-F238E27FC236}">
                <a16:creationId xmlns:a16="http://schemas.microsoft.com/office/drawing/2014/main" id="{44B3D26A-8658-404D-852D-44B34B5899AF}"/>
              </a:ext>
            </a:extLst>
          </p:cNvPr>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2173614" y="309564"/>
            <a:ext cx="309884" cy="309884"/>
          </a:xfrm>
          <a:prstGeom prst="rect">
            <a:avLst/>
          </a:prstGeom>
        </p:spPr>
      </p:pic>
      <p:sp>
        <p:nvSpPr>
          <p:cNvPr id="52" name="TextBox 51">
            <a:extLst>
              <a:ext uri="{FF2B5EF4-FFF2-40B4-BE49-F238E27FC236}">
                <a16:creationId xmlns:a16="http://schemas.microsoft.com/office/drawing/2014/main" id="{7630CE1B-8F9D-4006-8A50-335EAAD2F270}"/>
              </a:ext>
            </a:extLst>
          </p:cNvPr>
          <p:cNvSpPr txBox="1"/>
          <p:nvPr/>
        </p:nvSpPr>
        <p:spPr>
          <a:xfrm>
            <a:off x="1526960" y="318299"/>
            <a:ext cx="477875"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love</a:t>
            </a:r>
          </a:p>
        </p:txBody>
      </p:sp>
      <p:sp>
        <p:nvSpPr>
          <p:cNvPr id="107" name="TextBox 106">
            <a:extLst>
              <a:ext uri="{FF2B5EF4-FFF2-40B4-BE49-F238E27FC236}">
                <a16:creationId xmlns:a16="http://schemas.microsoft.com/office/drawing/2014/main" id="{E226CD16-26CF-421D-89AB-2BADD1C85710}"/>
              </a:ext>
            </a:extLst>
          </p:cNvPr>
          <p:cNvSpPr txBox="1"/>
          <p:nvPr/>
        </p:nvSpPr>
        <p:spPr>
          <a:xfrm>
            <a:off x="1496955" y="2302960"/>
            <a:ext cx="897488"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give thanks</a:t>
            </a:r>
          </a:p>
        </p:txBody>
      </p:sp>
      <p:sp>
        <p:nvSpPr>
          <p:cNvPr id="108" name="TextBox 107">
            <a:extLst>
              <a:ext uri="{FF2B5EF4-FFF2-40B4-BE49-F238E27FC236}">
                <a16:creationId xmlns:a16="http://schemas.microsoft.com/office/drawing/2014/main" id="{DE62243B-497D-4D54-95A0-67A5E31EEC6F}"/>
              </a:ext>
            </a:extLst>
          </p:cNvPr>
          <p:cNvSpPr txBox="1"/>
          <p:nvPr/>
        </p:nvSpPr>
        <p:spPr>
          <a:xfrm>
            <a:off x="2394364" y="282178"/>
            <a:ext cx="477875"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pray</a:t>
            </a:r>
          </a:p>
        </p:txBody>
      </p:sp>
      <p:sp>
        <p:nvSpPr>
          <p:cNvPr id="109" name="TextBox 108">
            <a:extLst>
              <a:ext uri="{FF2B5EF4-FFF2-40B4-BE49-F238E27FC236}">
                <a16:creationId xmlns:a16="http://schemas.microsoft.com/office/drawing/2014/main" id="{79D97595-0BB3-4B94-A05D-9E8AABC29D95}"/>
              </a:ext>
            </a:extLst>
          </p:cNvPr>
          <p:cNvSpPr txBox="1"/>
          <p:nvPr/>
        </p:nvSpPr>
        <p:spPr>
          <a:xfrm>
            <a:off x="1603235" y="572890"/>
            <a:ext cx="559732" cy="400110"/>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read </a:t>
            </a:r>
          </a:p>
          <a:p>
            <a:r>
              <a:rPr lang="en-US" sz="1000" b="1" dirty="0">
                <a:latin typeface="Arial" panose="020B0604020202020204" pitchFamily="34" charset="0"/>
                <a:cs typeface="Arial" panose="020B0604020202020204" pitchFamily="34" charset="0"/>
              </a:rPr>
              <a:t>bible</a:t>
            </a:r>
          </a:p>
        </p:txBody>
      </p:sp>
      <p:sp>
        <p:nvSpPr>
          <p:cNvPr id="110" name="TextBox 109">
            <a:extLst>
              <a:ext uri="{FF2B5EF4-FFF2-40B4-BE49-F238E27FC236}">
                <a16:creationId xmlns:a16="http://schemas.microsoft.com/office/drawing/2014/main" id="{55F792D7-5DE9-4EFE-8419-10B9C66D8122}"/>
              </a:ext>
            </a:extLst>
          </p:cNvPr>
          <p:cNvSpPr txBox="1"/>
          <p:nvPr/>
        </p:nvSpPr>
        <p:spPr>
          <a:xfrm>
            <a:off x="1355229" y="2021115"/>
            <a:ext cx="903954"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self-control</a:t>
            </a:r>
          </a:p>
        </p:txBody>
      </p:sp>
      <p:sp>
        <p:nvSpPr>
          <p:cNvPr id="111" name="TextBox 110">
            <a:extLst>
              <a:ext uri="{FF2B5EF4-FFF2-40B4-BE49-F238E27FC236}">
                <a16:creationId xmlns:a16="http://schemas.microsoft.com/office/drawing/2014/main" id="{7638B0C6-F318-4555-9573-D20D583681E3}"/>
              </a:ext>
            </a:extLst>
          </p:cNvPr>
          <p:cNvSpPr txBox="1"/>
          <p:nvPr/>
        </p:nvSpPr>
        <p:spPr>
          <a:xfrm>
            <a:off x="2400736" y="568671"/>
            <a:ext cx="626631" cy="400255"/>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share </a:t>
            </a:r>
          </a:p>
          <a:p>
            <a:r>
              <a:rPr lang="en-US" sz="1000" b="1" dirty="0">
                <a:latin typeface="Arial" panose="020B0604020202020204" pitchFamily="34" charset="0"/>
                <a:cs typeface="Arial" panose="020B0604020202020204" pitchFamily="34" charset="0"/>
              </a:rPr>
              <a:t>Gospel</a:t>
            </a:r>
          </a:p>
        </p:txBody>
      </p:sp>
      <p:sp>
        <p:nvSpPr>
          <p:cNvPr id="112" name="TextBox 111">
            <a:extLst>
              <a:ext uri="{FF2B5EF4-FFF2-40B4-BE49-F238E27FC236}">
                <a16:creationId xmlns:a16="http://schemas.microsoft.com/office/drawing/2014/main" id="{3A5B7C34-152F-4346-BBD9-7DE0884EEF2F}"/>
              </a:ext>
            </a:extLst>
          </p:cNvPr>
          <p:cNvSpPr txBox="1"/>
          <p:nvPr/>
        </p:nvSpPr>
        <p:spPr>
          <a:xfrm>
            <a:off x="1431389" y="987799"/>
            <a:ext cx="394170" cy="253072"/>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joy</a:t>
            </a:r>
          </a:p>
        </p:txBody>
      </p:sp>
      <p:sp>
        <p:nvSpPr>
          <p:cNvPr id="113" name="TextBox 112">
            <a:extLst>
              <a:ext uri="{FF2B5EF4-FFF2-40B4-BE49-F238E27FC236}">
                <a16:creationId xmlns:a16="http://schemas.microsoft.com/office/drawing/2014/main" id="{5E418FD6-978B-472A-9B76-B37950E6639E}"/>
              </a:ext>
            </a:extLst>
          </p:cNvPr>
          <p:cNvSpPr txBox="1"/>
          <p:nvPr/>
        </p:nvSpPr>
        <p:spPr>
          <a:xfrm>
            <a:off x="2494486" y="983615"/>
            <a:ext cx="627132"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peace</a:t>
            </a:r>
          </a:p>
        </p:txBody>
      </p:sp>
      <p:sp>
        <p:nvSpPr>
          <p:cNvPr id="114" name="TextBox 113">
            <a:extLst>
              <a:ext uri="{FF2B5EF4-FFF2-40B4-BE49-F238E27FC236}">
                <a16:creationId xmlns:a16="http://schemas.microsoft.com/office/drawing/2014/main" id="{A2FB738C-93BB-41AE-95FB-287FA0643A6C}"/>
              </a:ext>
            </a:extLst>
          </p:cNvPr>
          <p:cNvSpPr txBox="1"/>
          <p:nvPr/>
        </p:nvSpPr>
        <p:spPr>
          <a:xfrm>
            <a:off x="1425668" y="1308468"/>
            <a:ext cx="728610"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patience</a:t>
            </a:r>
          </a:p>
        </p:txBody>
      </p:sp>
      <p:sp>
        <p:nvSpPr>
          <p:cNvPr id="115" name="TextBox 114">
            <a:extLst>
              <a:ext uri="{FF2B5EF4-FFF2-40B4-BE49-F238E27FC236}">
                <a16:creationId xmlns:a16="http://schemas.microsoft.com/office/drawing/2014/main" id="{FE5B6EA9-9073-4814-9E9D-65526CB2A868}"/>
              </a:ext>
            </a:extLst>
          </p:cNvPr>
          <p:cNvSpPr txBox="1"/>
          <p:nvPr/>
        </p:nvSpPr>
        <p:spPr>
          <a:xfrm>
            <a:off x="2305537" y="1419237"/>
            <a:ext cx="766964"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kindness</a:t>
            </a:r>
          </a:p>
        </p:txBody>
      </p:sp>
      <p:sp>
        <p:nvSpPr>
          <p:cNvPr id="116" name="TextBox 115">
            <a:extLst>
              <a:ext uri="{FF2B5EF4-FFF2-40B4-BE49-F238E27FC236}">
                <a16:creationId xmlns:a16="http://schemas.microsoft.com/office/drawing/2014/main" id="{FF5F6CDA-13C6-4504-AD7C-AE26F4F9817A}"/>
              </a:ext>
            </a:extLst>
          </p:cNvPr>
          <p:cNvSpPr txBox="1"/>
          <p:nvPr/>
        </p:nvSpPr>
        <p:spPr>
          <a:xfrm>
            <a:off x="1335774" y="1722830"/>
            <a:ext cx="818504"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goodness</a:t>
            </a:r>
          </a:p>
        </p:txBody>
      </p:sp>
      <p:sp>
        <p:nvSpPr>
          <p:cNvPr id="117" name="TextBox 116">
            <a:extLst>
              <a:ext uri="{FF2B5EF4-FFF2-40B4-BE49-F238E27FC236}">
                <a16:creationId xmlns:a16="http://schemas.microsoft.com/office/drawing/2014/main" id="{5317BED8-CDEE-410B-AA08-8D8251449CA4}"/>
              </a:ext>
            </a:extLst>
          </p:cNvPr>
          <p:cNvSpPr txBox="1"/>
          <p:nvPr/>
        </p:nvSpPr>
        <p:spPr>
          <a:xfrm>
            <a:off x="2265981" y="1617546"/>
            <a:ext cx="825920" cy="400110"/>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faith/ Holy</a:t>
            </a:r>
            <a:br>
              <a:rPr lang="en-US" sz="1000" b="1" dirty="0">
                <a:latin typeface="Arial" panose="020B0604020202020204" pitchFamily="34" charset="0"/>
                <a:cs typeface="Arial" panose="020B0604020202020204" pitchFamily="34" charset="0"/>
              </a:rPr>
            </a:br>
            <a:r>
              <a:rPr lang="en-US" sz="1000" b="1" dirty="0">
                <a:latin typeface="Arial" panose="020B0604020202020204" pitchFamily="34" charset="0"/>
                <a:cs typeface="Arial" panose="020B0604020202020204" pitchFamily="34" charset="0"/>
              </a:rPr>
              <a:t>        Spirit</a:t>
            </a:r>
          </a:p>
        </p:txBody>
      </p:sp>
      <p:sp>
        <p:nvSpPr>
          <p:cNvPr id="118" name="TextBox 117">
            <a:extLst>
              <a:ext uri="{FF2B5EF4-FFF2-40B4-BE49-F238E27FC236}">
                <a16:creationId xmlns:a16="http://schemas.microsoft.com/office/drawing/2014/main" id="{58687970-21D8-4306-A82F-6A96880F840F}"/>
              </a:ext>
            </a:extLst>
          </p:cNvPr>
          <p:cNvSpPr txBox="1"/>
          <p:nvPr/>
        </p:nvSpPr>
        <p:spPr>
          <a:xfrm>
            <a:off x="1533737" y="2580230"/>
            <a:ext cx="563320"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listen</a:t>
            </a:r>
          </a:p>
        </p:txBody>
      </p:sp>
      <p:sp>
        <p:nvSpPr>
          <p:cNvPr id="119" name="TextBox 118">
            <a:extLst>
              <a:ext uri="{FF2B5EF4-FFF2-40B4-BE49-F238E27FC236}">
                <a16:creationId xmlns:a16="http://schemas.microsoft.com/office/drawing/2014/main" id="{CF017173-5CB7-4DD5-A464-9B59C6B5179E}"/>
              </a:ext>
            </a:extLst>
          </p:cNvPr>
          <p:cNvSpPr txBox="1"/>
          <p:nvPr/>
        </p:nvSpPr>
        <p:spPr>
          <a:xfrm>
            <a:off x="1510434" y="2844559"/>
            <a:ext cx="963848"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send a card</a:t>
            </a:r>
          </a:p>
        </p:txBody>
      </p:sp>
      <p:pic>
        <p:nvPicPr>
          <p:cNvPr id="57" name="Picture 56">
            <a:extLst>
              <a:ext uri="{FF2B5EF4-FFF2-40B4-BE49-F238E27FC236}">
                <a16:creationId xmlns:a16="http://schemas.microsoft.com/office/drawing/2014/main" id="{969FF0AF-2FA2-4D32-9DE7-0BB2AFD6E302}"/>
              </a:ext>
            </a:extLst>
          </p:cNvPr>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2186908" y="999707"/>
            <a:ext cx="385732" cy="269048"/>
          </a:xfrm>
          <a:prstGeom prst="rect">
            <a:avLst/>
          </a:prstGeom>
        </p:spPr>
      </p:pic>
      <p:pic>
        <p:nvPicPr>
          <p:cNvPr id="120" name="Graphic 119" descr="Envelope">
            <a:extLst>
              <a:ext uri="{FF2B5EF4-FFF2-40B4-BE49-F238E27FC236}">
                <a16:creationId xmlns:a16="http://schemas.microsoft.com/office/drawing/2014/main" id="{4E5A1017-E559-4503-B30F-ABC6E62DBC02}"/>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1263915" y="2805666"/>
            <a:ext cx="310197" cy="310197"/>
          </a:xfrm>
          <a:prstGeom prst="rect">
            <a:avLst/>
          </a:prstGeom>
        </p:spPr>
      </p:pic>
      <p:pic>
        <p:nvPicPr>
          <p:cNvPr id="122" name="Graphic 121" descr="Handshake">
            <a:extLst>
              <a:ext uri="{FF2B5EF4-FFF2-40B4-BE49-F238E27FC236}">
                <a16:creationId xmlns:a16="http://schemas.microsoft.com/office/drawing/2014/main" id="{F0AB1197-AB1E-42B7-866E-BDB7BBB9978C}"/>
              </a:ext>
            </a:extLst>
          </p:cNvPr>
          <p:cNvPicPr>
            <a:picLocks noChangeAspect="1"/>
          </p:cNvPicPr>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2146755" y="1311954"/>
            <a:ext cx="308783" cy="308783"/>
          </a:xfrm>
          <a:prstGeom prst="rect">
            <a:avLst/>
          </a:prstGeom>
        </p:spPr>
      </p:pic>
      <p:pic>
        <p:nvPicPr>
          <p:cNvPr id="126" name="Graphic 125" descr="Theatre">
            <a:extLst>
              <a:ext uri="{FF2B5EF4-FFF2-40B4-BE49-F238E27FC236}">
                <a16:creationId xmlns:a16="http://schemas.microsoft.com/office/drawing/2014/main" id="{C4A1D412-4F47-4166-BAF9-DA85D428D339}"/>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3364658" y="756775"/>
            <a:ext cx="914400" cy="914400"/>
          </a:xfrm>
          <a:prstGeom prst="rect">
            <a:avLst/>
          </a:prstGeom>
        </p:spPr>
      </p:pic>
      <p:pic>
        <p:nvPicPr>
          <p:cNvPr id="132" name="Graphic 131" descr="Head with Gears">
            <a:extLst>
              <a:ext uri="{FF2B5EF4-FFF2-40B4-BE49-F238E27FC236}">
                <a16:creationId xmlns:a16="http://schemas.microsoft.com/office/drawing/2014/main" id="{0936ADA7-E265-4C21-B80E-6C5742FAEE51}"/>
              </a:ext>
            </a:extLst>
          </p:cNvPr>
          <p:cNvPicPr>
            <a:picLocks noChangeAspect="1"/>
          </p:cNvPicPr>
          <p:nvPr/>
        </p:nvPicPr>
        <p:blipFill>
          <a:blip r:embed="rId52">
            <a:extLst>
              <a:ext uri="{28A0092B-C50C-407E-A947-70E740481C1C}">
                <a14:useLocalDpi xmlns:a14="http://schemas.microsoft.com/office/drawing/2010/main" val="0"/>
              </a:ext>
              <a:ext uri="{96DAC541-7B7A-43D3-8B79-37D633B846F1}">
                <asvg:svgBlip xmlns:asvg="http://schemas.microsoft.com/office/drawing/2016/SVG/main" r:embed="rId53"/>
              </a:ext>
            </a:extLst>
          </a:blip>
          <a:stretch>
            <a:fillRect/>
          </a:stretch>
        </p:blipFill>
        <p:spPr>
          <a:xfrm>
            <a:off x="1241744" y="2075985"/>
            <a:ext cx="233905" cy="233905"/>
          </a:xfrm>
          <a:prstGeom prst="rect">
            <a:avLst/>
          </a:prstGeom>
        </p:spPr>
      </p:pic>
      <p:pic>
        <p:nvPicPr>
          <p:cNvPr id="134" name="Graphic 133" descr="Headphones">
            <a:extLst>
              <a:ext uri="{FF2B5EF4-FFF2-40B4-BE49-F238E27FC236}">
                <a16:creationId xmlns:a16="http://schemas.microsoft.com/office/drawing/2014/main" id="{24ECA4BB-AE1A-40AF-B9F9-70B8C29916F3}"/>
              </a:ext>
            </a:extLst>
          </p:cNvPr>
          <p:cNvPicPr>
            <a:picLocks noChangeAspect="1"/>
          </p:cNvPicPr>
          <p:nvPr/>
        </p:nvPicPr>
        <p:blipFill>
          <a:blip r:embed="rId54">
            <a:extLst>
              <a:ext uri="{28A0092B-C50C-407E-A947-70E740481C1C}">
                <a14:useLocalDpi xmlns:a14="http://schemas.microsoft.com/office/drawing/2010/main" val="0"/>
              </a:ext>
              <a:ext uri="{96DAC541-7B7A-43D3-8B79-37D633B846F1}">
                <asvg:svgBlip xmlns:asvg="http://schemas.microsoft.com/office/drawing/2016/SVG/main" r:embed="rId55"/>
              </a:ext>
            </a:extLst>
          </a:blip>
          <a:stretch>
            <a:fillRect/>
          </a:stretch>
        </p:blipFill>
        <p:spPr>
          <a:xfrm>
            <a:off x="1288825" y="2493989"/>
            <a:ext cx="314271" cy="314271"/>
          </a:xfrm>
          <a:prstGeom prst="rect">
            <a:avLst/>
          </a:prstGeom>
        </p:spPr>
      </p:pic>
      <p:pic>
        <p:nvPicPr>
          <p:cNvPr id="136" name="Graphic 135" descr="Clock">
            <a:extLst>
              <a:ext uri="{FF2B5EF4-FFF2-40B4-BE49-F238E27FC236}">
                <a16:creationId xmlns:a16="http://schemas.microsoft.com/office/drawing/2014/main" id="{D145071A-E6B0-462F-A59B-03179032031E}"/>
              </a:ext>
            </a:extLst>
          </p:cNvPr>
          <p:cNvPicPr>
            <a:picLocks noChangeAspect="1"/>
          </p:cNvPicPr>
          <p:nvPr/>
        </p:nvPicPr>
        <p:blipFill>
          <a:blip r:embed="rId56">
            <a:extLst>
              <a:ext uri="{28A0092B-C50C-407E-A947-70E740481C1C}">
                <a14:useLocalDpi xmlns:a14="http://schemas.microsoft.com/office/drawing/2010/main" val="0"/>
              </a:ext>
              <a:ext uri="{96DAC541-7B7A-43D3-8B79-37D633B846F1}">
                <asvg:svgBlip xmlns:asvg="http://schemas.microsoft.com/office/drawing/2016/SVG/main" r:embed="rId57"/>
              </a:ext>
            </a:extLst>
          </a:blip>
          <a:stretch>
            <a:fillRect/>
          </a:stretch>
        </p:blipFill>
        <p:spPr>
          <a:xfrm>
            <a:off x="1236118" y="1309083"/>
            <a:ext cx="259814" cy="259814"/>
          </a:xfrm>
          <a:prstGeom prst="rect">
            <a:avLst/>
          </a:prstGeom>
        </p:spPr>
      </p:pic>
      <p:pic>
        <p:nvPicPr>
          <p:cNvPr id="140" name="Graphic 139" descr="Flower in pot">
            <a:extLst>
              <a:ext uri="{FF2B5EF4-FFF2-40B4-BE49-F238E27FC236}">
                <a16:creationId xmlns:a16="http://schemas.microsoft.com/office/drawing/2014/main" id="{A68E761D-A849-4EC8-A3A9-0A436D218C1B}"/>
              </a:ext>
            </a:extLst>
          </p:cNvPr>
          <p:cNvPicPr>
            <a:picLocks noChangeAspect="1"/>
          </p:cNvPicPr>
          <p:nvPr/>
        </p:nvPicPr>
        <p:blipFill>
          <a:blip r:embed="rId58">
            <a:extLst>
              <a:ext uri="{28A0092B-C50C-407E-A947-70E740481C1C}">
                <a14:useLocalDpi xmlns:a14="http://schemas.microsoft.com/office/drawing/2010/main" val="0"/>
              </a:ext>
              <a:ext uri="{96DAC541-7B7A-43D3-8B79-37D633B846F1}">
                <asvg:svgBlip xmlns:asvg="http://schemas.microsoft.com/office/drawing/2016/SVG/main" r:embed="rId59"/>
              </a:ext>
            </a:extLst>
          </a:blip>
          <a:stretch>
            <a:fillRect/>
          </a:stretch>
        </p:blipFill>
        <p:spPr>
          <a:xfrm>
            <a:off x="1222372" y="1660307"/>
            <a:ext cx="256043" cy="256043"/>
          </a:xfrm>
          <a:prstGeom prst="rect">
            <a:avLst/>
          </a:prstGeom>
        </p:spPr>
      </p:pic>
      <p:pic>
        <p:nvPicPr>
          <p:cNvPr id="146" name="Picture 145">
            <a:extLst>
              <a:ext uri="{FF2B5EF4-FFF2-40B4-BE49-F238E27FC236}">
                <a16:creationId xmlns:a16="http://schemas.microsoft.com/office/drawing/2014/main" id="{1D676701-37FF-433E-BF4D-B6D14750CA1A}"/>
              </a:ext>
            </a:extLst>
          </p:cNvPr>
          <p:cNvPicPr>
            <a:picLocks noChangeAspect="1"/>
          </p:cNvPicPr>
          <p:nvPr/>
        </p:nvPicPr>
        <p:blipFill>
          <a:blip r:embed="rId60">
            <a:extLst>
              <a:ext uri="{28A0092B-C50C-407E-A947-70E740481C1C}">
                <a14:useLocalDpi xmlns:a14="http://schemas.microsoft.com/office/drawing/2010/main" val="0"/>
              </a:ext>
            </a:extLst>
          </a:blip>
          <a:stretch>
            <a:fillRect/>
          </a:stretch>
        </p:blipFill>
        <p:spPr>
          <a:xfrm>
            <a:off x="1301644" y="2257766"/>
            <a:ext cx="234746" cy="245866"/>
          </a:xfrm>
          <a:prstGeom prst="rect">
            <a:avLst/>
          </a:prstGeom>
        </p:spPr>
      </p:pic>
      <p:pic>
        <p:nvPicPr>
          <p:cNvPr id="150" name="Graphic 149" descr="Fire">
            <a:extLst>
              <a:ext uri="{FF2B5EF4-FFF2-40B4-BE49-F238E27FC236}">
                <a16:creationId xmlns:a16="http://schemas.microsoft.com/office/drawing/2014/main" id="{F6129AD1-A65F-4055-AE83-582DD78B27F8}"/>
              </a:ext>
            </a:extLst>
          </p:cNvPr>
          <p:cNvPicPr>
            <a:picLocks noChangeAspect="1"/>
          </p:cNvPicPr>
          <p:nvPr/>
        </p:nvPicPr>
        <p:blipFill>
          <a:blip r:embed="rId61">
            <a:extLst>
              <a:ext uri="{28A0092B-C50C-407E-A947-70E740481C1C}">
                <a14:useLocalDpi xmlns:a14="http://schemas.microsoft.com/office/drawing/2010/main" val="0"/>
              </a:ext>
              <a:ext uri="{96DAC541-7B7A-43D3-8B79-37D633B846F1}">
                <asvg:svgBlip xmlns:asvg="http://schemas.microsoft.com/office/drawing/2016/SVG/main" r:embed="rId62"/>
              </a:ext>
            </a:extLst>
          </a:blip>
          <a:stretch>
            <a:fillRect/>
          </a:stretch>
        </p:blipFill>
        <p:spPr>
          <a:xfrm>
            <a:off x="2122945" y="1646394"/>
            <a:ext cx="314271" cy="314271"/>
          </a:xfrm>
          <a:prstGeom prst="rect">
            <a:avLst/>
          </a:prstGeom>
        </p:spPr>
      </p:pic>
      <p:sp>
        <p:nvSpPr>
          <p:cNvPr id="151" name="TextBox 150">
            <a:extLst>
              <a:ext uri="{FF2B5EF4-FFF2-40B4-BE49-F238E27FC236}">
                <a16:creationId xmlns:a16="http://schemas.microsoft.com/office/drawing/2014/main" id="{DB37DEDC-38E0-4DB0-B6CE-47FBF83C0FC1}"/>
              </a:ext>
            </a:extLst>
          </p:cNvPr>
          <p:cNvSpPr txBox="1"/>
          <p:nvPr/>
        </p:nvSpPr>
        <p:spPr>
          <a:xfrm>
            <a:off x="1000457" y="3533230"/>
            <a:ext cx="335317" cy="253064"/>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17</a:t>
            </a:r>
          </a:p>
        </p:txBody>
      </p:sp>
      <p:sp>
        <p:nvSpPr>
          <p:cNvPr id="154" name="TextBox 153">
            <a:extLst>
              <a:ext uri="{FF2B5EF4-FFF2-40B4-BE49-F238E27FC236}">
                <a16:creationId xmlns:a16="http://schemas.microsoft.com/office/drawing/2014/main" id="{0947F47A-F0D7-45F6-A5FD-815D9C5BD9EC}"/>
              </a:ext>
            </a:extLst>
          </p:cNvPr>
          <p:cNvSpPr txBox="1"/>
          <p:nvPr/>
        </p:nvSpPr>
        <p:spPr>
          <a:xfrm>
            <a:off x="1009073" y="3297681"/>
            <a:ext cx="343126"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16</a:t>
            </a:r>
          </a:p>
        </p:txBody>
      </p:sp>
      <p:sp>
        <p:nvSpPr>
          <p:cNvPr id="155" name="TextBox 154">
            <a:extLst>
              <a:ext uri="{FF2B5EF4-FFF2-40B4-BE49-F238E27FC236}">
                <a16:creationId xmlns:a16="http://schemas.microsoft.com/office/drawing/2014/main" id="{372502DC-DB96-423E-8124-E1BA9D17582B}"/>
              </a:ext>
            </a:extLst>
          </p:cNvPr>
          <p:cNvSpPr txBox="1"/>
          <p:nvPr/>
        </p:nvSpPr>
        <p:spPr>
          <a:xfrm>
            <a:off x="1469321" y="3240862"/>
            <a:ext cx="873472" cy="338554"/>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 </a:t>
            </a:r>
            <a:r>
              <a:rPr lang="en-US" sz="1000" b="1" dirty="0">
                <a:latin typeface="Arial" panose="020B0604020202020204" pitchFamily="34" charset="0"/>
                <a:cs typeface="Arial" panose="020B0604020202020204" pitchFamily="34" charset="0"/>
              </a:rPr>
              <a:t>end game</a:t>
            </a:r>
          </a:p>
        </p:txBody>
      </p:sp>
      <p:sp>
        <p:nvSpPr>
          <p:cNvPr id="157" name="TextBox 156">
            <a:extLst>
              <a:ext uri="{FF2B5EF4-FFF2-40B4-BE49-F238E27FC236}">
                <a16:creationId xmlns:a16="http://schemas.microsoft.com/office/drawing/2014/main" id="{FE8258C5-832C-4D0C-A087-25092BE56AA2}"/>
              </a:ext>
            </a:extLst>
          </p:cNvPr>
          <p:cNvSpPr txBox="1"/>
          <p:nvPr/>
        </p:nvSpPr>
        <p:spPr>
          <a:xfrm>
            <a:off x="1012379" y="3061275"/>
            <a:ext cx="362491"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15</a:t>
            </a:r>
          </a:p>
        </p:txBody>
      </p:sp>
      <p:sp>
        <p:nvSpPr>
          <p:cNvPr id="158" name="TextBox 157">
            <a:extLst>
              <a:ext uri="{FF2B5EF4-FFF2-40B4-BE49-F238E27FC236}">
                <a16:creationId xmlns:a16="http://schemas.microsoft.com/office/drawing/2014/main" id="{40FD4B0C-C386-4736-A098-FD475BD47A45}"/>
              </a:ext>
            </a:extLst>
          </p:cNvPr>
          <p:cNvSpPr txBox="1"/>
          <p:nvPr/>
        </p:nvSpPr>
        <p:spPr>
          <a:xfrm>
            <a:off x="1517484" y="3082096"/>
            <a:ext cx="939641"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begin game</a:t>
            </a:r>
          </a:p>
        </p:txBody>
      </p:sp>
      <p:sp>
        <p:nvSpPr>
          <p:cNvPr id="163" name="TextBox 162">
            <a:extLst>
              <a:ext uri="{FF2B5EF4-FFF2-40B4-BE49-F238E27FC236}">
                <a16:creationId xmlns:a16="http://schemas.microsoft.com/office/drawing/2014/main" id="{83F02180-5CD3-4063-B241-36C4E3765E49}"/>
              </a:ext>
            </a:extLst>
          </p:cNvPr>
          <p:cNvSpPr txBox="1"/>
          <p:nvPr/>
        </p:nvSpPr>
        <p:spPr>
          <a:xfrm>
            <a:off x="1011335" y="3810240"/>
            <a:ext cx="414185"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18</a:t>
            </a:r>
          </a:p>
        </p:txBody>
      </p:sp>
      <p:sp>
        <p:nvSpPr>
          <p:cNvPr id="164" name="TextBox 163">
            <a:extLst>
              <a:ext uri="{FF2B5EF4-FFF2-40B4-BE49-F238E27FC236}">
                <a16:creationId xmlns:a16="http://schemas.microsoft.com/office/drawing/2014/main" id="{D8CAAEB8-CCAF-4E9C-9D3C-8CFE201BE762}"/>
              </a:ext>
            </a:extLst>
          </p:cNvPr>
          <p:cNvSpPr txBox="1"/>
          <p:nvPr/>
        </p:nvSpPr>
        <p:spPr>
          <a:xfrm>
            <a:off x="1551665" y="3866159"/>
            <a:ext cx="1009259" cy="400110"/>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stained glass windows</a:t>
            </a:r>
          </a:p>
        </p:txBody>
      </p:sp>
      <p:sp>
        <p:nvSpPr>
          <p:cNvPr id="169" name="Rectangle 168">
            <a:extLst>
              <a:ext uri="{FF2B5EF4-FFF2-40B4-BE49-F238E27FC236}">
                <a16:creationId xmlns:a16="http://schemas.microsoft.com/office/drawing/2014/main" id="{394EEAC7-2E1C-4C9B-9266-6F806E43CC1F}"/>
              </a:ext>
            </a:extLst>
          </p:cNvPr>
          <p:cNvSpPr/>
          <p:nvPr/>
        </p:nvSpPr>
        <p:spPr>
          <a:xfrm>
            <a:off x="1278370" y="3123702"/>
            <a:ext cx="282808" cy="152394"/>
          </a:xfrm>
          <a:prstGeom prst="rect">
            <a:avLst/>
          </a:prstGeom>
          <a:solidFill>
            <a:schemeClr val="accent6">
              <a:lumMod val="5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000"/>
          </a:p>
        </p:txBody>
      </p:sp>
      <p:sp>
        <p:nvSpPr>
          <p:cNvPr id="170" name="Rectangle 169">
            <a:extLst>
              <a:ext uri="{FF2B5EF4-FFF2-40B4-BE49-F238E27FC236}">
                <a16:creationId xmlns:a16="http://schemas.microsoft.com/office/drawing/2014/main" id="{F4EA1A96-A9B9-4DAA-9487-B8280C407D05}"/>
              </a:ext>
            </a:extLst>
          </p:cNvPr>
          <p:cNvSpPr/>
          <p:nvPr/>
        </p:nvSpPr>
        <p:spPr>
          <a:xfrm>
            <a:off x="1278498" y="3359786"/>
            <a:ext cx="289283" cy="15716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71" name="Rectangle 170">
            <a:extLst>
              <a:ext uri="{FF2B5EF4-FFF2-40B4-BE49-F238E27FC236}">
                <a16:creationId xmlns:a16="http://schemas.microsoft.com/office/drawing/2014/main" id="{C24AA76E-1CFD-40D7-95C7-C647FA724D65}"/>
              </a:ext>
            </a:extLst>
          </p:cNvPr>
          <p:cNvSpPr/>
          <p:nvPr/>
        </p:nvSpPr>
        <p:spPr>
          <a:xfrm>
            <a:off x="5441370" y="2215302"/>
            <a:ext cx="289283" cy="15716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2610BFE3-5E10-47FB-96D1-1CDF1910212C}"/>
              </a:ext>
            </a:extLst>
          </p:cNvPr>
          <p:cNvSpPr/>
          <p:nvPr/>
        </p:nvSpPr>
        <p:spPr>
          <a:xfrm>
            <a:off x="6709264" y="2925032"/>
            <a:ext cx="282808" cy="152394"/>
          </a:xfrm>
          <a:prstGeom prst="rect">
            <a:avLst/>
          </a:prstGeom>
          <a:solidFill>
            <a:schemeClr val="accent6">
              <a:lumMod val="5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3" name="TextBox 172">
            <a:extLst>
              <a:ext uri="{FF2B5EF4-FFF2-40B4-BE49-F238E27FC236}">
                <a16:creationId xmlns:a16="http://schemas.microsoft.com/office/drawing/2014/main" id="{D6CF3231-A53B-43DF-A871-22C5C64DD22A}"/>
              </a:ext>
            </a:extLst>
          </p:cNvPr>
          <p:cNvSpPr txBox="1"/>
          <p:nvPr/>
        </p:nvSpPr>
        <p:spPr>
          <a:xfrm>
            <a:off x="1481743" y="3566971"/>
            <a:ext cx="638120"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 doors</a:t>
            </a:r>
          </a:p>
        </p:txBody>
      </p:sp>
      <p:sp>
        <p:nvSpPr>
          <p:cNvPr id="174" name="Rectangle 173">
            <a:extLst>
              <a:ext uri="{FF2B5EF4-FFF2-40B4-BE49-F238E27FC236}">
                <a16:creationId xmlns:a16="http://schemas.microsoft.com/office/drawing/2014/main" id="{5215ADE8-70DD-4729-93AF-593B05E95961}"/>
              </a:ext>
            </a:extLst>
          </p:cNvPr>
          <p:cNvSpPr/>
          <p:nvPr/>
        </p:nvSpPr>
        <p:spPr>
          <a:xfrm>
            <a:off x="1279535" y="3600947"/>
            <a:ext cx="289283" cy="157163"/>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75" name="Rectangle 174">
            <a:extLst>
              <a:ext uri="{FF2B5EF4-FFF2-40B4-BE49-F238E27FC236}">
                <a16:creationId xmlns:a16="http://schemas.microsoft.com/office/drawing/2014/main" id="{751A7AC2-4E96-453C-835B-2A7247A5187E}"/>
              </a:ext>
            </a:extLst>
          </p:cNvPr>
          <p:cNvSpPr/>
          <p:nvPr/>
        </p:nvSpPr>
        <p:spPr>
          <a:xfrm rot="5400000">
            <a:off x="5330277" y="3443154"/>
            <a:ext cx="289283" cy="157163"/>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AEDDD021-43A2-4324-BEE7-1BE919758700}"/>
              </a:ext>
            </a:extLst>
          </p:cNvPr>
          <p:cNvSpPr/>
          <p:nvPr/>
        </p:nvSpPr>
        <p:spPr>
          <a:xfrm rot="16200000">
            <a:off x="7211932" y="3473853"/>
            <a:ext cx="289283" cy="157163"/>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07A3715B-C9A0-421B-878D-C60B5EA0F891}"/>
              </a:ext>
            </a:extLst>
          </p:cNvPr>
          <p:cNvSpPr/>
          <p:nvPr/>
        </p:nvSpPr>
        <p:spPr>
          <a:xfrm>
            <a:off x="6329912" y="2333914"/>
            <a:ext cx="289283" cy="157163"/>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3" name="Picture 182">
            <a:extLst>
              <a:ext uri="{FF2B5EF4-FFF2-40B4-BE49-F238E27FC236}">
                <a16:creationId xmlns:a16="http://schemas.microsoft.com/office/drawing/2014/main" id="{1CB8F566-DFE0-4D76-BCEF-C7D67E618BCF}"/>
              </a:ext>
            </a:extLst>
          </p:cNvPr>
          <p:cNvPicPr>
            <a:picLocks noChangeAspect="1"/>
          </p:cNvPicPr>
          <p:nvPr/>
        </p:nvPicPr>
        <p:blipFill>
          <a:blip r:embed="rId63">
            <a:extLst>
              <a:ext uri="{28A0092B-C50C-407E-A947-70E740481C1C}">
                <a14:useLocalDpi xmlns:a14="http://schemas.microsoft.com/office/drawing/2010/main" val="0"/>
              </a:ext>
            </a:extLst>
          </a:blip>
          <a:stretch>
            <a:fillRect/>
          </a:stretch>
        </p:blipFill>
        <p:spPr>
          <a:xfrm>
            <a:off x="1304843" y="3845232"/>
            <a:ext cx="289545" cy="374705"/>
          </a:xfrm>
          <a:prstGeom prst="rect">
            <a:avLst/>
          </a:prstGeom>
        </p:spPr>
      </p:pic>
      <p:pic>
        <p:nvPicPr>
          <p:cNvPr id="184" name="Picture 183">
            <a:extLst>
              <a:ext uri="{FF2B5EF4-FFF2-40B4-BE49-F238E27FC236}">
                <a16:creationId xmlns:a16="http://schemas.microsoft.com/office/drawing/2014/main" id="{2324D898-1C24-4FF3-92D9-C8AD265B8D5E}"/>
              </a:ext>
            </a:extLst>
          </p:cNvPr>
          <p:cNvPicPr>
            <a:picLocks noChangeAspect="1"/>
          </p:cNvPicPr>
          <p:nvPr/>
        </p:nvPicPr>
        <p:blipFill>
          <a:blip r:embed="rId63">
            <a:extLst>
              <a:ext uri="{28A0092B-C50C-407E-A947-70E740481C1C}">
                <a14:useLocalDpi xmlns:a14="http://schemas.microsoft.com/office/drawing/2010/main" val="0"/>
              </a:ext>
            </a:extLst>
          </a:blip>
          <a:stretch>
            <a:fillRect/>
          </a:stretch>
        </p:blipFill>
        <p:spPr>
          <a:xfrm>
            <a:off x="6001816" y="2354623"/>
            <a:ext cx="289545" cy="374705"/>
          </a:xfrm>
          <a:prstGeom prst="rect">
            <a:avLst/>
          </a:prstGeom>
        </p:spPr>
      </p:pic>
      <p:pic>
        <p:nvPicPr>
          <p:cNvPr id="185" name="Picture 184">
            <a:extLst>
              <a:ext uri="{FF2B5EF4-FFF2-40B4-BE49-F238E27FC236}">
                <a16:creationId xmlns:a16="http://schemas.microsoft.com/office/drawing/2014/main" id="{B0150161-7E4C-44A3-A7F9-077AB7AC25F4}"/>
              </a:ext>
            </a:extLst>
          </p:cNvPr>
          <p:cNvPicPr>
            <a:picLocks noChangeAspect="1"/>
          </p:cNvPicPr>
          <p:nvPr/>
        </p:nvPicPr>
        <p:blipFill>
          <a:blip r:embed="rId63">
            <a:extLst>
              <a:ext uri="{28A0092B-C50C-407E-A947-70E740481C1C}">
                <a14:useLocalDpi xmlns:a14="http://schemas.microsoft.com/office/drawing/2010/main" val="0"/>
              </a:ext>
            </a:extLst>
          </a:blip>
          <a:stretch>
            <a:fillRect/>
          </a:stretch>
        </p:blipFill>
        <p:spPr>
          <a:xfrm>
            <a:off x="6687534" y="2352732"/>
            <a:ext cx="289545" cy="374705"/>
          </a:xfrm>
          <a:prstGeom prst="rect">
            <a:avLst/>
          </a:prstGeom>
        </p:spPr>
      </p:pic>
      <p:sp>
        <p:nvSpPr>
          <p:cNvPr id="186" name="Rectangle 185">
            <a:extLst>
              <a:ext uri="{FF2B5EF4-FFF2-40B4-BE49-F238E27FC236}">
                <a16:creationId xmlns:a16="http://schemas.microsoft.com/office/drawing/2014/main" id="{8D67FC21-80A5-4C9D-AE26-762B3E111418}"/>
              </a:ext>
            </a:extLst>
          </p:cNvPr>
          <p:cNvSpPr/>
          <p:nvPr/>
        </p:nvSpPr>
        <p:spPr>
          <a:xfrm>
            <a:off x="6999801" y="2376800"/>
            <a:ext cx="409778" cy="102586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TextBox 186">
            <a:extLst>
              <a:ext uri="{FF2B5EF4-FFF2-40B4-BE49-F238E27FC236}">
                <a16:creationId xmlns:a16="http://schemas.microsoft.com/office/drawing/2014/main" id="{6568278C-5631-4770-8946-EE7016724771}"/>
              </a:ext>
            </a:extLst>
          </p:cNvPr>
          <p:cNvSpPr txBox="1"/>
          <p:nvPr/>
        </p:nvSpPr>
        <p:spPr>
          <a:xfrm>
            <a:off x="7067896" y="2292253"/>
            <a:ext cx="148369" cy="116955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worship</a:t>
            </a:r>
          </a:p>
        </p:txBody>
      </p:sp>
      <p:sp>
        <p:nvSpPr>
          <p:cNvPr id="188" name="TextBox 187">
            <a:extLst>
              <a:ext uri="{FF2B5EF4-FFF2-40B4-BE49-F238E27FC236}">
                <a16:creationId xmlns:a16="http://schemas.microsoft.com/office/drawing/2014/main" id="{1D5CA04B-A081-42E4-9494-2520E11ACCDB}"/>
              </a:ext>
            </a:extLst>
          </p:cNvPr>
          <p:cNvSpPr txBox="1"/>
          <p:nvPr/>
        </p:nvSpPr>
        <p:spPr>
          <a:xfrm>
            <a:off x="1043281" y="4367177"/>
            <a:ext cx="1878834"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Players</a:t>
            </a:r>
          </a:p>
        </p:txBody>
      </p:sp>
      <p:sp>
        <p:nvSpPr>
          <p:cNvPr id="189" name="TextBox 188">
            <a:extLst>
              <a:ext uri="{FF2B5EF4-FFF2-40B4-BE49-F238E27FC236}">
                <a16:creationId xmlns:a16="http://schemas.microsoft.com/office/drawing/2014/main" id="{D6984306-A48B-4AF8-89CE-B1A03C1CCAF6}"/>
              </a:ext>
            </a:extLst>
          </p:cNvPr>
          <p:cNvSpPr txBox="1"/>
          <p:nvPr/>
        </p:nvSpPr>
        <p:spPr>
          <a:xfrm>
            <a:off x="1041144" y="4609582"/>
            <a:ext cx="443691"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GC1</a:t>
            </a:r>
          </a:p>
        </p:txBody>
      </p:sp>
      <p:sp>
        <p:nvSpPr>
          <p:cNvPr id="190" name="TextBox 189">
            <a:extLst>
              <a:ext uri="{FF2B5EF4-FFF2-40B4-BE49-F238E27FC236}">
                <a16:creationId xmlns:a16="http://schemas.microsoft.com/office/drawing/2014/main" id="{E699015A-4226-49E9-A383-492C4982BC86}"/>
              </a:ext>
            </a:extLst>
          </p:cNvPr>
          <p:cNvSpPr txBox="1"/>
          <p:nvPr/>
        </p:nvSpPr>
        <p:spPr>
          <a:xfrm>
            <a:off x="1032891" y="4794360"/>
            <a:ext cx="449480"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GC2</a:t>
            </a:r>
          </a:p>
        </p:txBody>
      </p:sp>
      <p:sp>
        <p:nvSpPr>
          <p:cNvPr id="191" name="TextBox 190">
            <a:extLst>
              <a:ext uri="{FF2B5EF4-FFF2-40B4-BE49-F238E27FC236}">
                <a16:creationId xmlns:a16="http://schemas.microsoft.com/office/drawing/2014/main" id="{CA9BD92B-8CB6-4131-BD4A-64918CC7A637}"/>
              </a:ext>
            </a:extLst>
          </p:cNvPr>
          <p:cNvSpPr txBox="1"/>
          <p:nvPr/>
        </p:nvSpPr>
        <p:spPr>
          <a:xfrm>
            <a:off x="1026471" y="5001712"/>
            <a:ext cx="452569"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GC3</a:t>
            </a:r>
          </a:p>
        </p:txBody>
      </p:sp>
      <p:sp>
        <p:nvSpPr>
          <p:cNvPr id="193" name="TextBox 192">
            <a:extLst>
              <a:ext uri="{FF2B5EF4-FFF2-40B4-BE49-F238E27FC236}">
                <a16:creationId xmlns:a16="http://schemas.microsoft.com/office/drawing/2014/main" id="{106129D8-44C3-4376-9097-95B24ADC8E36}"/>
              </a:ext>
            </a:extLst>
          </p:cNvPr>
          <p:cNvSpPr txBox="1"/>
          <p:nvPr/>
        </p:nvSpPr>
        <p:spPr>
          <a:xfrm>
            <a:off x="1355531" y="4790040"/>
            <a:ext cx="684001"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Satanist</a:t>
            </a:r>
          </a:p>
        </p:txBody>
      </p:sp>
      <p:sp>
        <p:nvSpPr>
          <p:cNvPr id="194" name="TextBox 193">
            <a:extLst>
              <a:ext uri="{FF2B5EF4-FFF2-40B4-BE49-F238E27FC236}">
                <a16:creationId xmlns:a16="http://schemas.microsoft.com/office/drawing/2014/main" id="{8A56A171-FE53-4ED5-B991-4A18C2F15AFA}"/>
              </a:ext>
            </a:extLst>
          </p:cNvPr>
          <p:cNvSpPr txBox="1"/>
          <p:nvPr/>
        </p:nvSpPr>
        <p:spPr>
          <a:xfrm>
            <a:off x="1367810" y="4622570"/>
            <a:ext cx="614183"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Atheist</a:t>
            </a:r>
          </a:p>
        </p:txBody>
      </p:sp>
      <p:sp>
        <p:nvSpPr>
          <p:cNvPr id="195" name="TextBox 194">
            <a:extLst>
              <a:ext uri="{FF2B5EF4-FFF2-40B4-BE49-F238E27FC236}">
                <a16:creationId xmlns:a16="http://schemas.microsoft.com/office/drawing/2014/main" id="{6CFCE7EB-D6AE-4065-B981-0886EFE71E30}"/>
              </a:ext>
            </a:extLst>
          </p:cNvPr>
          <p:cNvSpPr txBox="1"/>
          <p:nvPr/>
        </p:nvSpPr>
        <p:spPr>
          <a:xfrm>
            <a:off x="1358038" y="4994233"/>
            <a:ext cx="1641854"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Religious Non-Christian</a:t>
            </a:r>
          </a:p>
        </p:txBody>
      </p:sp>
      <p:sp>
        <p:nvSpPr>
          <p:cNvPr id="212" name="TextBox 211">
            <a:extLst>
              <a:ext uri="{FF2B5EF4-FFF2-40B4-BE49-F238E27FC236}">
                <a16:creationId xmlns:a16="http://schemas.microsoft.com/office/drawing/2014/main" id="{6997312F-3E34-4D33-B296-E6BA33F47FBA}"/>
              </a:ext>
            </a:extLst>
          </p:cNvPr>
          <p:cNvSpPr txBox="1"/>
          <p:nvPr/>
        </p:nvSpPr>
        <p:spPr>
          <a:xfrm>
            <a:off x="1037621" y="5187771"/>
            <a:ext cx="443691"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GC4</a:t>
            </a:r>
          </a:p>
        </p:txBody>
      </p:sp>
      <p:sp>
        <p:nvSpPr>
          <p:cNvPr id="213" name="TextBox 212">
            <a:extLst>
              <a:ext uri="{FF2B5EF4-FFF2-40B4-BE49-F238E27FC236}">
                <a16:creationId xmlns:a16="http://schemas.microsoft.com/office/drawing/2014/main" id="{00C6C105-43CF-4BAA-AE59-912F9EE08EDD}"/>
              </a:ext>
            </a:extLst>
          </p:cNvPr>
          <p:cNvSpPr txBox="1"/>
          <p:nvPr/>
        </p:nvSpPr>
        <p:spPr>
          <a:xfrm>
            <a:off x="1039103" y="5376041"/>
            <a:ext cx="449480"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GC5</a:t>
            </a:r>
          </a:p>
        </p:txBody>
      </p:sp>
      <p:sp>
        <p:nvSpPr>
          <p:cNvPr id="214" name="TextBox 213">
            <a:extLst>
              <a:ext uri="{FF2B5EF4-FFF2-40B4-BE49-F238E27FC236}">
                <a16:creationId xmlns:a16="http://schemas.microsoft.com/office/drawing/2014/main" id="{45BCCDAF-B85E-4AED-8A52-FF385D03AE9C}"/>
              </a:ext>
            </a:extLst>
          </p:cNvPr>
          <p:cNvSpPr txBox="1"/>
          <p:nvPr/>
        </p:nvSpPr>
        <p:spPr>
          <a:xfrm>
            <a:off x="1349452" y="5382693"/>
            <a:ext cx="684001"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Secular</a:t>
            </a:r>
          </a:p>
        </p:txBody>
      </p:sp>
      <p:sp>
        <p:nvSpPr>
          <p:cNvPr id="215" name="TextBox 214">
            <a:extLst>
              <a:ext uri="{FF2B5EF4-FFF2-40B4-BE49-F238E27FC236}">
                <a16:creationId xmlns:a16="http://schemas.microsoft.com/office/drawing/2014/main" id="{169F8E98-62E3-4272-9C8C-B7045B89C353}"/>
              </a:ext>
            </a:extLst>
          </p:cNvPr>
          <p:cNvSpPr txBox="1"/>
          <p:nvPr/>
        </p:nvSpPr>
        <p:spPr>
          <a:xfrm>
            <a:off x="1359575" y="5185137"/>
            <a:ext cx="749620"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Agnostic</a:t>
            </a:r>
          </a:p>
        </p:txBody>
      </p:sp>
      <p:sp>
        <p:nvSpPr>
          <p:cNvPr id="216" name="TextBox 215">
            <a:extLst>
              <a:ext uri="{FF2B5EF4-FFF2-40B4-BE49-F238E27FC236}">
                <a16:creationId xmlns:a16="http://schemas.microsoft.com/office/drawing/2014/main" id="{598DCF14-3243-4037-8210-2AFE9C2D181F}"/>
              </a:ext>
            </a:extLst>
          </p:cNvPr>
          <p:cNvSpPr txBox="1"/>
          <p:nvPr/>
        </p:nvSpPr>
        <p:spPr>
          <a:xfrm>
            <a:off x="1055905" y="5584279"/>
            <a:ext cx="443691"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MP1</a:t>
            </a:r>
          </a:p>
        </p:txBody>
      </p:sp>
      <p:sp>
        <p:nvSpPr>
          <p:cNvPr id="217" name="TextBox 216">
            <a:extLst>
              <a:ext uri="{FF2B5EF4-FFF2-40B4-BE49-F238E27FC236}">
                <a16:creationId xmlns:a16="http://schemas.microsoft.com/office/drawing/2014/main" id="{6402D692-EE84-4DEB-B89D-6F9BB2ACA1F1}"/>
              </a:ext>
            </a:extLst>
          </p:cNvPr>
          <p:cNvSpPr txBox="1"/>
          <p:nvPr/>
        </p:nvSpPr>
        <p:spPr>
          <a:xfrm>
            <a:off x="1047652" y="5769057"/>
            <a:ext cx="449480"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MP2</a:t>
            </a:r>
          </a:p>
        </p:txBody>
      </p:sp>
      <p:sp>
        <p:nvSpPr>
          <p:cNvPr id="218" name="TextBox 217">
            <a:extLst>
              <a:ext uri="{FF2B5EF4-FFF2-40B4-BE49-F238E27FC236}">
                <a16:creationId xmlns:a16="http://schemas.microsoft.com/office/drawing/2014/main" id="{F456903E-8ED9-459E-B980-A4AD2747861D}"/>
              </a:ext>
            </a:extLst>
          </p:cNvPr>
          <p:cNvSpPr txBox="1"/>
          <p:nvPr/>
        </p:nvSpPr>
        <p:spPr>
          <a:xfrm>
            <a:off x="1041232" y="5976409"/>
            <a:ext cx="452569"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MP3</a:t>
            </a:r>
          </a:p>
        </p:txBody>
      </p:sp>
      <p:sp>
        <p:nvSpPr>
          <p:cNvPr id="219" name="TextBox 218">
            <a:extLst>
              <a:ext uri="{FF2B5EF4-FFF2-40B4-BE49-F238E27FC236}">
                <a16:creationId xmlns:a16="http://schemas.microsoft.com/office/drawing/2014/main" id="{71CBA8DA-FC92-4409-A352-6E30B959F846}"/>
              </a:ext>
            </a:extLst>
          </p:cNvPr>
          <p:cNvSpPr txBox="1"/>
          <p:nvPr/>
        </p:nvSpPr>
        <p:spPr>
          <a:xfrm>
            <a:off x="1425520" y="5580249"/>
            <a:ext cx="897620"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Homeless</a:t>
            </a:r>
          </a:p>
        </p:txBody>
      </p:sp>
      <p:sp>
        <p:nvSpPr>
          <p:cNvPr id="220" name="TextBox 219">
            <a:extLst>
              <a:ext uri="{FF2B5EF4-FFF2-40B4-BE49-F238E27FC236}">
                <a16:creationId xmlns:a16="http://schemas.microsoft.com/office/drawing/2014/main" id="{738430AF-DDAD-456B-AA6B-335AE616D58D}"/>
              </a:ext>
            </a:extLst>
          </p:cNvPr>
          <p:cNvSpPr txBox="1"/>
          <p:nvPr/>
        </p:nvSpPr>
        <p:spPr>
          <a:xfrm>
            <a:off x="1418336" y="5962777"/>
            <a:ext cx="796596"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Abused</a:t>
            </a:r>
          </a:p>
        </p:txBody>
      </p:sp>
      <p:sp>
        <p:nvSpPr>
          <p:cNvPr id="221" name="TextBox 220">
            <a:extLst>
              <a:ext uri="{FF2B5EF4-FFF2-40B4-BE49-F238E27FC236}">
                <a16:creationId xmlns:a16="http://schemas.microsoft.com/office/drawing/2014/main" id="{CEDFD674-78C7-411F-B69D-7E389CF7A104}"/>
              </a:ext>
            </a:extLst>
          </p:cNvPr>
          <p:cNvSpPr txBox="1"/>
          <p:nvPr/>
        </p:nvSpPr>
        <p:spPr>
          <a:xfrm>
            <a:off x="1425520" y="5771421"/>
            <a:ext cx="1641854"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Suicidal</a:t>
            </a:r>
          </a:p>
        </p:txBody>
      </p:sp>
      <p:sp>
        <p:nvSpPr>
          <p:cNvPr id="222" name="TextBox 221">
            <a:extLst>
              <a:ext uri="{FF2B5EF4-FFF2-40B4-BE49-F238E27FC236}">
                <a16:creationId xmlns:a16="http://schemas.microsoft.com/office/drawing/2014/main" id="{42DF18D0-2F93-47C5-B4FC-C4A4DD2F0DF1}"/>
              </a:ext>
            </a:extLst>
          </p:cNvPr>
          <p:cNvSpPr txBox="1"/>
          <p:nvPr/>
        </p:nvSpPr>
        <p:spPr>
          <a:xfrm>
            <a:off x="1052382" y="6162468"/>
            <a:ext cx="443691"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MP4</a:t>
            </a:r>
          </a:p>
        </p:txBody>
      </p:sp>
      <p:sp>
        <p:nvSpPr>
          <p:cNvPr id="223" name="TextBox 222">
            <a:extLst>
              <a:ext uri="{FF2B5EF4-FFF2-40B4-BE49-F238E27FC236}">
                <a16:creationId xmlns:a16="http://schemas.microsoft.com/office/drawing/2014/main" id="{B152C0AD-33D7-44BD-82B1-265704657857}"/>
              </a:ext>
            </a:extLst>
          </p:cNvPr>
          <p:cNvSpPr txBox="1"/>
          <p:nvPr/>
        </p:nvSpPr>
        <p:spPr>
          <a:xfrm>
            <a:off x="1048075" y="6357390"/>
            <a:ext cx="449480"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MP5</a:t>
            </a:r>
          </a:p>
        </p:txBody>
      </p:sp>
      <p:sp>
        <p:nvSpPr>
          <p:cNvPr id="224" name="TextBox 223">
            <a:extLst>
              <a:ext uri="{FF2B5EF4-FFF2-40B4-BE49-F238E27FC236}">
                <a16:creationId xmlns:a16="http://schemas.microsoft.com/office/drawing/2014/main" id="{1768764D-7177-4F9C-B27E-AD07953E3825}"/>
              </a:ext>
            </a:extLst>
          </p:cNvPr>
          <p:cNvSpPr txBox="1"/>
          <p:nvPr/>
        </p:nvSpPr>
        <p:spPr>
          <a:xfrm>
            <a:off x="1428496" y="6357390"/>
            <a:ext cx="755650"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Criminal</a:t>
            </a:r>
          </a:p>
        </p:txBody>
      </p:sp>
      <p:sp>
        <p:nvSpPr>
          <p:cNvPr id="225" name="TextBox 224">
            <a:extLst>
              <a:ext uri="{FF2B5EF4-FFF2-40B4-BE49-F238E27FC236}">
                <a16:creationId xmlns:a16="http://schemas.microsoft.com/office/drawing/2014/main" id="{DA8EDA9F-9DC0-4F21-8476-4498A08C8678}"/>
              </a:ext>
            </a:extLst>
          </p:cNvPr>
          <p:cNvSpPr txBox="1"/>
          <p:nvPr/>
        </p:nvSpPr>
        <p:spPr>
          <a:xfrm>
            <a:off x="1425585" y="6153358"/>
            <a:ext cx="749620"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Sick</a:t>
            </a:r>
          </a:p>
        </p:txBody>
      </p:sp>
    </p:spTree>
    <p:extLst>
      <p:ext uri="{BB962C8B-B14F-4D97-AF65-F5344CB8AC3E}">
        <p14:creationId xmlns:p14="http://schemas.microsoft.com/office/powerpoint/2010/main" val="32869042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TotalTime>
  <Words>344</Words>
  <Application>Microsoft Office PowerPoint</Application>
  <PresentationFormat>Widescreen</PresentationFormat>
  <Paragraphs>84</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HOPE:  Level Design Document</vt:lpstr>
      <vt:lpstr>HOPE Level Design Document Continued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Irma De Leon</dc:creator>
  <cp:lastModifiedBy>Irma De Leon</cp:lastModifiedBy>
  <cp:revision>31</cp:revision>
  <dcterms:created xsi:type="dcterms:W3CDTF">2018-06-10T20:49:11Z</dcterms:created>
  <dcterms:modified xsi:type="dcterms:W3CDTF">2018-06-11T18:17:19Z</dcterms:modified>
</cp:coreProperties>
</file>