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N BAJRACHARYA" userId="dbad95af-43ea-4f43-8d3e-bf9f07db6d8f" providerId="ADAL" clId="{4EAE2003-E89F-48F5-ABE5-12268460FD1C}"/>
    <pc:docChg chg="undo custSel delSld modSld">
      <pc:chgData name="SUJAN BAJRACHARYA" userId="dbad95af-43ea-4f43-8d3e-bf9f07db6d8f" providerId="ADAL" clId="{4EAE2003-E89F-48F5-ABE5-12268460FD1C}" dt="2020-08-21T12:54:11.041" v="1202" actId="20577"/>
      <pc:docMkLst>
        <pc:docMk/>
      </pc:docMkLst>
      <pc:sldChg chg="addSp delSp modSp mod">
        <pc:chgData name="SUJAN BAJRACHARYA" userId="dbad95af-43ea-4f43-8d3e-bf9f07db6d8f" providerId="ADAL" clId="{4EAE2003-E89F-48F5-ABE5-12268460FD1C}" dt="2020-08-21T12:43:54.218" v="684" actId="478"/>
        <pc:sldMkLst>
          <pc:docMk/>
          <pc:sldMk cId="0" sldId="258"/>
        </pc:sldMkLst>
        <pc:spChg chg="mod">
          <ac:chgData name="SUJAN BAJRACHARYA" userId="dbad95af-43ea-4f43-8d3e-bf9f07db6d8f" providerId="ADAL" clId="{4EAE2003-E89F-48F5-ABE5-12268460FD1C}" dt="2020-08-21T12:32:05.838" v="199" actId="20577"/>
          <ac:spMkLst>
            <pc:docMk/>
            <pc:sldMk cId="0" sldId="258"/>
            <ac:spMk id="123" creationId="{00000000-0000-0000-0000-000000000000}"/>
          </ac:spMkLst>
        </pc:spChg>
        <pc:spChg chg="add del mod">
          <ac:chgData name="SUJAN BAJRACHARYA" userId="dbad95af-43ea-4f43-8d3e-bf9f07db6d8f" providerId="ADAL" clId="{4EAE2003-E89F-48F5-ABE5-12268460FD1C}" dt="2020-08-21T12:43:54.218" v="684" actId="478"/>
          <ac:spMkLst>
            <pc:docMk/>
            <pc:sldMk cId="0" sldId="258"/>
            <ac:spMk id="124" creationId="{00000000-0000-0000-0000-000000000000}"/>
          </ac:spMkLst>
        </pc:spChg>
        <pc:grpChg chg="add del">
          <ac:chgData name="SUJAN BAJRACHARYA" userId="dbad95af-43ea-4f43-8d3e-bf9f07db6d8f" providerId="ADAL" clId="{4EAE2003-E89F-48F5-ABE5-12268460FD1C}" dt="2020-08-21T12:43:47.321" v="682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delSp modSp mod">
        <pc:chgData name="SUJAN BAJRACHARYA" userId="dbad95af-43ea-4f43-8d3e-bf9f07db6d8f" providerId="ADAL" clId="{4EAE2003-E89F-48F5-ABE5-12268460FD1C}" dt="2020-08-21T12:52:17.285" v="991" actId="20577"/>
        <pc:sldMkLst>
          <pc:docMk/>
          <pc:sldMk cId="0" sldId="259"/>
        </pc:sldMkLst>
        <pc:spChg chg="mod">
          <ac:chgData name="SUJAN BAJRACHARYA" userId="dbad95af-43ea-4f43-8d3e-bf9f07db6d8f" providerId="ADAL" clId="{4EAE2003-E89F-48F5-ABE5-12268460FD1C}" dt="2020-08-21T12:36:33.631" v="390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SUJAN BAJRACHARYA" userId="dbad95af-43ea-4f43-8d3e-bf9f07db6d8f" providerId="ADAL" clId="{4EAE2003-E89F-48F5-ABE5-12268460FD1C}" dt="2020-08-21T12:52:17.285" v="991" actId="20577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SUJAN BAJRACHARYA" userId="dbad95af-43ea-4f43-8d3e-bf9f07db6d8f" providerId="ADAL" clId="{4EAE2003-E89F-48F5-ABE5-12268460FD1C}" dt="2020-08-21T12:50:08.889" v="685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delSp modSp mod">
        <pc:chgData name="SUJAN BAJRACHARYA" userId="dbad95af-43ea-4f43-8d3e-bf9f07db6d8f" providerId="ADAL" clId="{4EAE2003-E89F-48F5-ABE5-12268460FD1C}" dt="2020-08-21T12:53:02.275" v="1112" actId="20577"/>
        <pc:sldMkLst>
          <pc:docMk/>
          <pc:sldMk cId="0" sldId="260"/>
        </pc:sldMkLst>
        <pc:spChg chg="mod">
          <ac:chgData name="SUJAN BAJRACHARYA" userId="dbad95af-43ea-4f43-8d3e-bf9f07db6d8f" providerId="ADAL" clId="{4EAE2003-E89F-48F5-ABE5-12268460FD1C}" dt="2020-08-21T12:42:17.087" v="540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SUJAN BAJRACHARYA" userId="dbad95af-43ea-4f43-8d3e-bf9f07db6d8f" providerId="ADAL" clId="{4EAE2003-E89F-48F5-ABE5-12268460FD1C}" dt="2020-08-21T12:53:02.275" v="1112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SUJAN BAJRACHARYA" userId="dbad95af-43ea-4f43-8d3e-bf9f07db6d8f" providerId="ADAL" clId="{4EAE2003-E89F-48F5-ABE5-12268460FD1C}" dt="2020-08-21T12:50:11.521" v="686" actId="478"/>
          <ac:grpSpMkLst>
            <pc:docMk/>
            <pc:sldMk cId="0" sldId="260"/>
            <ac:grpSpMk id="145" creationId="{00000000-0000-0000-0000-000000000000}"/>
          </ac:grpSpMkLst>
        </pc:grpChg>
      </pc:sldChg>
      <pc:sldChg chg="delSp modSp mod">
        <pc:chgData name="SUJAN BAJRACHARYA" userId="dbad95af-43ea-4f43-8d3e-bf9f07db6d8f" providerId="ADAL" clId="{4EAE2003-E89F-48F5-ABE5-12268460FD1C}" dt="2020-08-21T12:54:11.041" v="1202" actId="20577"/>
        <pc:sldMkLst>
          <pc:docMk/>
          <pc:sldMk cId="0" sldId="261"/>
        </pc:sldMkLst>
        <pc:spChg chg="mod">
          <ac:chgData name="SUJAN BAJRACHARYA" userId="dbad95af-43ea-4f43-8d3e-bf9f07db6d8f" providerId="ADAL" clId="{4EAE2003-E89F-48F5-ABE5-12268460FD1C}" dt="2020-08-21T12:43:00.611" v="653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SUJAN BAJRACHARYA" userId="dbad95af-43ea-4f43-8d3e-bf9f07db6d8f" providerId="ADAL" clId="{4EAE2003-E89F-48F5-ABE5-12268460FD1C}" dt="2020-08-21T12:54:11.041" v="1202" actId="20577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SUJAN BAJRACHARYA" userId="dbad95af-43ea-4f43-8d3e-bf9f07db6d8f" providerId="ADAL" clId="{4EAE2003-E89F-48F5-ABE5-12268460FD1C}" dt="2020-08-21T12:43:35.845" v="680" actId="478"/>
          <ac:grpSpMkLst>
            <pc:docMk/>
            <pc:sldMk cId="0" sldId="261"/>
            <ac:grpSpMk id="154" creationId="{00000000-0000-0000-0000-000000000000}"/>
          </ac:grpSpMkLst>
        </pc:grpChg>
      </pc:sldChg>
      <pc:sldChg chg="del">
        <pc:chgData name="SUJAN BAJRACHARYA" userId="dbad95af-43ea-4f43-8d3e-bf9f07db6d8f" providerId="ADAL" clId="{4EAE2003-E89F-48F5-ABE5-12268460FD1C}" dt="2020-08-21T12:43:41.192" v="681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My name is Sujan Bajracharya. I am data analytics consultant. I have 3 years of experience in data analytics field and overall 9 years of experience in data field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understand data and explore relationship between data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58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take about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following data sets: transactions, customer demographic data, customer address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from Australian bureau of statistics to gain more information of customer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build, train and evaluate model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take about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logistic classification algorithm to classify existing customer list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generate insights from the model and present the information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take about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evaluated model to classify new customer list to target marketing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383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SUJAN BAJRACHARYA</cp:lastModifiedBy>
  <cp:revision>1</cp:revision>
  <dcterms:modified xsi:type="dcterms:W3CDTF">2020-08-21T12:54:15Z</dcterms:modified>
</cp:coreProperties>
</file>