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74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03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3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76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7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7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6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21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7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6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EA20-CA70-4BA5-BDAC-F408349524B7}" type="datetimeFigureOut">
              <a:rPr lang="de-DE" smtClean="0"/>
              <a:t>2017-03-07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AE1F-5B66-4A0B-A5D8-730431BF6D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2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1700808"/>
            <a:ext cx="1944216" cy="44644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11560" y="1340768"/>
            <a:ext cx="1584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Publisher</a:t>
            </a:r>
          </a:p>
          <a:p>
            <a:pPr algn="r"/>
            <a:endParaRPr lang="de-DE" dirty="0"/>
          </a:p>
          <a:p>
            <a:pPr algn="r"/>
            <a:endParaRPr lang="de-DE" dirty="0" smtClean="0"/>
          </a:p>
          <a:p>
            <a:pPr algn="r"/>
            <a:r>
              <a:rPr lang="de-DE" dirty="0" smtClean="0"/>
              <a:t>Review</a:t>
            </a:r>
          </a:p>
          <a:p>
            <a:pPr algn="r"/>
            <a:endParaRPr lang="de-DE" dirty="0" smtClean="0"/>
          </a:p>
          <a:p>
            <a:pPr algn="r"/>
            <a:endParaRPr lang="de-DE" dirty="0"/>
          </a:p>
          <a:p>
            <a:pPr algn="r"/>
            <a:r>
              <a:rPr lang="de-DE" dirty="0" smtClean="0"/>
              <a:t>Review</a:t>
            </a:r>
          </a:p>
          <a:p>
            <a:pPr algn="r"/>
            <a:endParaRPr lang="de-DE" dirty="0" smtClean="0"/>
          </a:p>
          <a:p>
            <a:pPr algn="r"/>
            <a:endParaRPr lang="de-DE" dirty="0"/>
          </a:p>
          <a:p>
            <a:pPr algn="r"/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editing</a:t>
            </a:r>
            <a:endParaRPr lang="de-DE" dirty="0" smtClean="0"/>
          </a:p>
          <a:p>
            <a:pPr algn="r"/>
            <a:endParaRPr lang="de-DE" dirty="0" smtClean="0"/>
          </a:p>
          <a:p>
            <a:pPr algn="r"/>
            <a:endParaRPr lang="de-DE" dirty="0" smtClean="0"/>
          </a:p>
          <a:p>
            <a:pPr algn="r"/>
            <a:r>
              <a:rPr lang="de-DE" dirty="0" smtClean="0"/>
              <a:t>Print</a:t>
            </a:r>
          </a:p>
          <a:p>
            <a:pPr algn="r"/>
            <a:endParaRPr lang="de-DE" dirty="0" smtClean="0"/>
          </a:p>
          <a:p>
            <a:pPr algn="r"/>
            <a:endParaRPr lang="de-DE" dirty="0"/>
          </a:p>
          <a:p>
            <a:pPr algn="r"/>
            <a:r>
              <a:rPr lang="de-DE" dirty="0" err="1" smtClean="0"/>
              <a:t>Publication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588224" y="1671166"/>
            <a:ext cx="1944216" cy="44644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60232" y="1340768"/>
            <a:ext cx="1872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PhycoBank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Initial </a:t>
            </a:r>
            <a:r>
              <a:rPr lang="de-DE" dirty="0" err="1" smtClean="0"/>
              <a:t>PhycoBank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Ahead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Post </a:t>
            </a:r>
            <a:r>
              <a:rPr lang="de-DE" dirty="0" err="1" smtClean="0"/>
              <a:t>publication</a:t>
            </a:r>
            <a:endParaRPr lang="de-DE" dirty="0"/>
          </a:p>
          <a:p>
            <a:r>
              <a:rPr lang="de-DE" dirty="0" smtClean="0"/>
              <a:t>Release</a:t>
            </a:r>
            <a:endParaRPr lang="de-DE" dirty="0"/>
          </a:p>
        </p:txBody>
      </p:sp>
      <p:sp>
        <p:nvSpPr>
          <p:cNvPr id="8" name="Interaktive Schaltfläche: Dokument 7">
            <a:hlinkClick r:id="" action="ppaction://noaction" highlightClick="1"/>
          </p:cNvPr>
          <p:cNvSpPr/>
          <p:nvPr/>
        </p:nvSpPr>
        <p:spPr>
          <a:xfrm>
            <a:off x="4283968" y="1484784"/>
            <a:ext cx="576064" cy="648072"/>
          </a:xfrm>
          <a:prstGeom prst="actionButton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teraktive Schaltfläche: Dokument 8">
            <a:hlinkClick r:id="" action="ppaction://noaction" highlightClick="1"/>
          </p:cNvPr>
          <p:cNvSpPr/>
          <p:nvPr/>
        </p:nvSpPr>
        <p:spPr>
          <a:xfrm>
            <a:off x="4283968" y="3068960"/>
            <a:ext cx="576064" cy="648072"/>
          </a:xfrm>
          <a:prstGeom prst="actionButton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teraktive Schaltfläche: Dokument 9">
            <a:hlinkClick r:id="" action="ppaction://noaction" highlightClick="1"/>
          </p:cNvPr>
          <p:cNvSpPr/>
          <p:nvPr/>
        </p:nvSpPr>
        <p:spPr>
          <a:xfrm>
            <a:off x="4286974" y="3861048"/>
            <a:ext cx="576064" cy="648072"/>
          </a:xfrm>
          <a:prstGeom prst="actionButton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teraktive Schaltfläche: Dokument 10">
            <a:hlinkClick r:id="" action="ppaction://noaction" highlightClick="1"/>
          </p:cNvPr>
          <p:cNvSpPr/>
          <p:nvPr/>
        </p:nvSpPr>
        <p:spPr>
          <a:xfrm>
            <a:off x="4300736" y="5517232"/>
            <a:ext cx="576064" cy="648072"/>
          </a:xfrm>
          <a:prstGeom prst="actionButton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teraktive Schaltfläche: Dokument 11">
            <a:hlinkClick r:id="" action="ppaction://noaction" highlightClick="1"/>
          </p:cNvPr>
          <p:cNvSpPr/>
          <p:nvPr/>
        </p:nvSpPr>
        <p:spPr>
          <a:xfrm>
            <a:off x="4283968" y="2348880"/>
            <a:ext cx="576064" cy="648072"/>
          </a:xfrm>
          <a:prstGeom prst="actionButton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8" idx="2"/>
          </p:cNvCxnSpPr>
          <p:nvPr/>
        </p:nvCxnSpPr>
        <p:spPr>
          <a:xfrm flipH="1">
            <a:off x="2483768" y="1808820"/>
            <a:ext cx="180020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2483768" y="2649836"/>
            <a:ext cx="180020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500536" y="3530526"/>
            <a:ext cx="180020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483768" y="4365104"/>
            <a:ext cx="180020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2" idx="2"/>
          </p:cNvCxnSpPr>
          <p:nvPr/>
        </p:nvCxnSpPr>
        <p:spPr>
          <a:xfrm>
            <a:off x="2483768" y="2420888"/>
            <a:ext cx="1800200" cy="2520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483768" y="3230978"/>
            <a:ext cx="1783432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483768" y="4185083"/>
            <a:ext cx="1791816" cy="213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483768" y="5556348"/>
            <a:ext cx="1783432" cy="3240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059832" y="177107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subm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876800" y="2672916"/>
            <a:ext cx="1711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860032" y="5949280"/>
            <a:ext cx="1711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4876800" y="1783360"/>
            <a:ext cx="1694656" cy="7275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28011" y="3367318"/>
            <a:ext cx="1643445" cy="2567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4894021" y="4352265"/>
            <a:ext cx="1694203" cy="1283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076056" y="308521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correction</a:t>
            </a:r>
            <a:endParaRPr lang="de-DE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5175684" y="403119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correction</a:t>
            </a:r>
            <a:endParaRPr lang="de-DE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887924" y="105447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Author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27584" y="764704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den Arbeitsablauf bei der Dateneingabe ergibt sich, dass</a:t>
            </a:r>
          </a:p>
          <a:p>
            <a:pPr marL="400050" indent="-400050">
              <a:buAutoNum type="romanLcParenBoth"/>
            </a:pPr>
            <a:r>
              <a:rPr lang="de-DE" dirty="0" smtClean="0"/>
              <a:t>Alle nomenklatorischen Akte einer Publikation im gleichen Zeitfenster bearbeitet werden</a:t>
            </a:r>
          </a:p>
          <a:p>
            <a:pPr marL="400050" indent="-400050">
              <a:buAutoNum type="romanLcParenBoth"/>
            </a:pPr>
            <a:r>
              <a:rPr lang="de-DE" dirty="0" smtClean="0"/>
              <a:t>eine begrenzte Anzahl nomenklatorischer Autoren teilnimmt</a:t>
            </a:r>
          </a:p>
          <a:p>
            <a:pPr marL="400050" indent="-400050">
              <a:buAutoNum type="romanLcParenBoth"/>
            </a:pPr>
            <a:r>
              <a:rPr lang="de-DE" dirty="0" smtClean="0"/>
              <a:t>für alle nomenklatorischen Akte gilt, dass sie dieselbe Referenz haben</a:t>
            </a:r>
          </a:p>
          <a:p>
            <a:pPr marL="400050" indent="-400050">
              <a:buAutoNum type="romanLcParenBoth"/>
            </a:pPr>
            <a:r>
              <a:rPr lang="de-DE" dirty="0" smtClean="0"/>
              <a:t>für alle oder mehrere nomenklatorische Akte gilt, dass sie die selbe höhere Klassifikation haben</a:t>
            </a:r>
          </a:p>
          <a:p>
            <a:pPr marL="400050" indent="-400050">
              <a:buAutoNum type="romanLcParenBoth"/>
            </a:pPr>
            <a:endParaRPr lang="de-DE" dirty="0"/>
          </a:p>
          <a:p>
            <a:pPr marL="400050" indent="-400050">
              <a:buAutoNum type="romanLcParenBoth"/>
            </a:pPr>
            <a:endParaRPr lang="de-DE" dirty="0" smtClean="0"/>
          </a:p>
          <a:p>
            <a:r>
              <a:rPr lang="de-DE" dirty="0" smtClean="0"/>
              <a:t>Daraus folgt, dass eine Bearbeitung der Referenz, der Autoren eine Übernahme für alle Records ermöglichen sollte.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49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12637" y="3399383"/>
            <a:ext cx="2880320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Journal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book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2912637" y="1401743"/>
            <a:ext cx="288349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Scientific </a:t>
            </a:r>
            <a:r>
              <a:rPr lang="de-DE" sz="2400" dirty="0" err="1" smtClean="0"/>
              <a:t>name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893170" y="2186573"/>
            <a:ext cx="289978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 err="1"/>
              <a:t>Nomenclatural</a:t>
            </a:r>
            <a:r>
              <a:rPr lang="de-DE" sz="2400" dirty="0"/>
              <a:t> </a:t>
            </a:r>
            <a:r>
              <a:rPr lang="de-DE" sz="2400" dirty="0" err="1"/>
              <a:t>author</a:t>
            </a:r>
            <a:r>
              <a:rPr lang="de-DE" sz="2400" dirty="0"/>
              <a:t>(s)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935285" y="4191471"/>
            <a:ext cx="2880318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Type(s)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2953693" y="4974267"/>
            <a:ext cx="285084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Classification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keyword</a:t>
            </a:r>
            <a:endParaRPr lang="de-DE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251520" y="476672"/>
            <a:ext cx="253869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Questions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5796136" y="479507"/>
            <a:ext cx="288032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PhycoBank</a:t>
            </a:r>
            <a:r>
              <a:rPr lang="de-DE" sz="2400" dirty="0" smtClean="0"/>
              <a:t> </a:t>
            </a:r>
            <a:r>
              <a:rPr lang="de-DE" sz="2400" dirty="0" err="1" smtClean="0"/>
              <a:t>support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251520" y="1363990"/>
            <a:ext cx="25386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IPNI </a:t>
            </a:r>
            <a:r>
              <a:rPr lang="de-DE" dirty="0" err="1" smtClean="0"/>
              <a:t>database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Spelling</a:t>
            </a:r>
            <a:r>
              <a:rPr lang="de-DE" dirty="0" smtClean="0"/>
              <a:t>, </a:t>
            </a:r>
            <a:r>
              <a:rPr lang="de-DE" dirty="0" err="1" smtClean="0"/>
              <a:t>abbreviation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institution</a:t>
            </a:r>
            <a:r>
              <a:rPr lang="de-DE" dirty="0"/>
              <a:t> </a:t>
            </a:r>
            <a:r>
              <a:rPr lang="de-DE" dirty="0" err="1" smtClean="0"/>
              <a:t>hosting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smtClean="0"/>
              <a:t>type(s) </a:t>
            </a:r>
            <a:r>
              <a:rPr lang="de-DE" dirty="0" smtClean="0"/>
              <a:t>in Index </a:t>
            </a:r>
            <a:r>
              <a:rPr lang="de-DE" dirty="0" err="1" smtClean="0"/>
              <a:t>herbariorum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Who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providing</a:t>
            </a:r>
            <a:r>
              <a:rPr lang="de-DE" dirty="0" smtClean="0"/>
              <a:t> a </a:t>
            </a:r>
            <a:r>
              <a:rPr lang="de-DE" dirty="0" err="1" smtClean="0"/>
              <a:t>classification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849734" y="1352957"/>
            <a:ext cx="31147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PhycoBank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relevant </a:t>
            </a:r>
            <a:r>
              <a:rPr lang="de-DE" dirty="0" err="1" smtClean="0"/>
              <a:t>databases</a:t>
            </a:r>
            <a:r>
              <a:rPr lang="de-DE" dirty="0" smtClean="0"/>
              <a:t>. </a:t>
            </a:r>
          </a:p>
          <a:p>
            <a:endParaRPr lang="de-DE" dirty="0"/>
          </a:p>
          <a:p>
            <a:r>
              <a:rPr lang="de-DE" dirty="0" err="1" smtClean="0"/>
              <a:t>PhycoBank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IPNI </a:t>
            </a:r>
            <a:r>
              <a:rPr lang="de-DE" dirty="0" err="1" smtClean="0"/>
              <a:t>database</a:t>
            </a:r>
            <a:r>
              <a:rPr lang="de-DE" dirty="0" smtClean="0"/>
              <a:t>.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PhycoBank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BPH/S </a:t>
            </a:r>
            <a:r>
              <a:rPr lang="de-DE" dirty="0" err="1" smtClean="0"/>
              <a:t>respectively</a:t>
            </a:r>
            <a:r>
              <a:rPr lang="de-DE" dirty="0" smtClean="0"/>
              <a:t> TL2 </a:t>
            </a:r>
            <a:r>
              <a:rPr lang="de-DE" dirty="0" err="1" smtClean="0"/>
              <a:t>standard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PhycoBank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Index </a:t>
            </a:r>
            <a:r>
              <a:rPr lang="de-DE" dirty="0" err="1" smtClean="0"/>
              <a:t>herbariorum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Phycobank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providing</a:t>
            </a:r>
            <a:r>
              <a:rPr lang="de-DE" dirty="0" smtClean="0"/>
              <a:t> a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, but </a:t>
            </a:r>
            <a:r>
              <a:rPr lang="de-DE" dirty="0" err="1" smtClean="0"/>
              <a:t>relies</a:t>
            </a:r>
            <a:r>
              <a:rPr lang="de-DE" dirty="0" smtClean="0"/>
              <a:t> on </a:t>
            </a:r>
            <a:r>
              <a:rPr lang="de-DE" dirty="0" err="1" smtClean="0"/>
              <a:t>keywords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in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classifications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3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Bildschirmpräsentation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Kusber</dc:creator>
  <cp:lastModifiedBy>Kusber</cp:lastModifiedBy>
  <cp:revision>18</cp:revision>
  <dcterms:created xsi:type="dcterms:W3CDTF">2017-03-06T13:10:07Z</dcterms:created>
  <dcterms:modified xsi:type="dcterms:W3CDTF">2017-03-07T09:27:46Z</dcterms:modified>
</cp:coreProperties>
</file>