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1"/>
          </a:solidFill>
        </a:fill>
      </a:tcStyle>
    </a:wholeTbl>
    <a:band2H>
      <a:tcTxStyle b="def" i="def"/>
      <a:tcStyle>
        <a:tcBdr/>
        <a:fill>
          <a:solidFill>
            <a:srgbClr val="E7E7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ECF6"/>
          </a:solidFill>
        </a:fill>
      </a:tcStyle>
    </a:wholeTbl>
    <a:band2H>
      <a:tcTxStyle b="def" i="def"/>
      <a:tcStyle>
        <a:tcBdr/>
        <a:fill>
          <a:solidFill>
            <a:srgbClr val="E8F6F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CD1"/>
          </a:solidFill>
        </a:fill>
      </a:tcStyle>
    </a:wholeTbl>
    <a:band2H>
      <a:tcTxStyle b="def" i="def"/>
      <a:tcStyle>
        <a:tcBdr/>
        <a:fill>
          <a:solidFill>
            <a:srgbClr val="E8EE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4" name="Shape 154"/>
          <p:cNvSpPr/>
          <p:nvPr>
            <p:ph type="sldImg"/>
          </p:nvPr>
        </p:nvSpPr>
        <p:spPr>
          <a:xfrm>
            <a:off x="1143000" y="685800"/>
            <a:ext cx="4572000" cy="3429000"/>
          </a:xfrm>
          <a:prstGeom prst="rect">
            <a:avLst/>
          </a:prstGeom>
        </p:spPr>
        <p:txBody>
          <a:bodyPr/>
          <a:lstStyle/>
          <a:p>
            <a:pPr/>
          </a:p>
        </p:txBody>
      </p:sp>
      <p:sp>
        <p:nvSpPr>
          <p:cNvPr id="155" name="Shape 1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5"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16"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17"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18" name="Google Shape;19;p16"/>
          <p:cNvSpPr/>
          <p:nvPr/>
        </p:nvSpPr>
        <p:spPr>
          <a:xfrm>
            <a:off x="446533" y="3085764"/>
            <a:ext cx="11262867" cy="3304800"/>
          </a:xfrm>
          <a:prstGeom prst="rect">
            <a:avLst/>
          </a:prstGeom>
          <a:solidFill>
            <a:schemeClr val="accent1"/>
          </a:solidFill>
          <a:ln w="12700">
            <a:miter lim="400000"/>
          </a:ln>
        </p:spPr>
        <p:txBody>
          <a:bodyPr lIns="0" tIns="0" rIns="0" bIns="0" anchor="ctr"/>
          <a:lstStyle/>
          <a:p>
            <a:pPr/>
          </a:p>
        </p:txBody>
      </p:sp>
      <p:sp>
        <p:nvSpPr>
          <p:cNvPr id="19" name="Title Text"/>
          <p:cNvSpPr txBox="1"/>
          <p:nvPr>
            <p:ph type="title"/>
          </p:nvPr>
        </p:nvSpPr>
        <p:spPr>
          <a:xfrm>
            <a:off x="581190" y="1020431"/>
            <a:ext cx="10993551" cy="1475013"/>
          </a:xfrm>
          <a:prstGeom prst="rect">
            <a:avLst/>
          </a:prstGeom>
        </p:spPr>
        <p:txBody>
          <a:bodyPr/>
          <a:lstStyle>
            <a:lvl1pPr>
              <a:defRPr sz="3600">
                <a:solidFill>
                  <a:schemeClr val="accent1"/>
                </a:solidFill>
              </a:defRPr>
            </a:lvl1pPr>
          </a:lstStyle>
          <a:p>
            <a:pPr/>
            <a:r>
              <a:t>Title Text</a:t>
            </a:r>
          </a:p>
        </p:txBody>
      </p:sp>
      <p:sp>
        <p:nvSpPr>
          <p:cNvPr id="20" name="Body Level One…"/>
          <p:cNvSpPr txBox="1"/>
          <p:nvPr>
            <p:ph type="body" sz="quarter" idx="1"/>
          </p:nvPr>
        </p:nvSpPr>
        <p:spPr>
          <a:xfrm>
            <a:off x="581193" y="2495444"/>
            <a:ext cx="10993548" cy="590322"/>
          </a:xfrm>
          <a:prstGeom prst="rect">
            <a:avLst/>
          </a:prstGeom>
        </p:spPr>
        <p:txBody>
          <a:bodyPr anchor="t"/>
          <a:lstStyle>
            <a:lvl1pPr marL="333756" indent="-210312">
              <a:buClrTx/>
              <a:buSzTx/>
              <a:buFontTx/>
              <a:buNone/>
              <a:defRPr sz="1600">
                <a:solidFill>
                  <a:schemeClr val="accent2"/>
                </a:solidFill>
              </a:defRPr>
            </a:lvl1pPr>
            <a:lvl2pPr marL="333756" indent="258571">
              <a:buClrTx/>
              <a:buSzTx/>
              <a:buFontTx/>
              <a:buNone/>
              <a:defRPr sz="1600">
                <a:solidFill>
                  <a:schemeClr val="accent2"/>
                </a:solidFill>
              </a:defRPr>
            </a:lvl2pPr>
            <a:lvl3pPr marL="333756" indent="727455">
              <a:buClrTx/>
              <a:buSzTx/>
              <a:buFontTx/>
              <a:buNone/>
              <a:defRPr sz="1600">
                <a:solidFill>
                  <a:schemeClr val="accent2"/>
                </a:solidFill>
              </a:defRPr>
            </a:lvl3pPr>
            <a:lvl4pPr marL="333756" indent="1196341">
              <a:buClrTx/>
              <a:buSzTx/>
              <a:buFontTx/>
              <a:buNone/>
              <a:defRPr sz="1600">
                <a:solidFill>
                  <a:schemeClr val="accent2"/>
                </a:solidFill>
              </a:defRPr>
            </a:lvl4pPr>
            <a:lvl5pPr marL="333756" indent="1653539">
              <a:buClrTx/>
              <a:buSzTx/>
              <a:buFontTx/>
              <a:buNone/>
              <a:defRPr sz="16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xfrm>
            <a:off x="11356340" y="6029499"/>
            <a:ext cx="218401" cy="218401"/>
          </a:xfrm>
          <a:prstGeom prst="rect">
            <a:avLst/>
          </a:prstGeom>
        </p:spPr>
        <p:txBody>
          <a:bodyPr/>
          <a:lstStyle>
            <a:lvl1pPr>
              <a:defRPr>
                <a:solidFill>
                  <a:srgbClr val="2D58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29"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130"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131"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132" name="Google Shape;83;p25"/>
          <p:cNvSpPr/>
          <p:nvPr/>
        </p:nvSpPr>
        <p:spPr>
          <a:xfrm>
            <a:off x="440285" y="614407"/>
            <a:ext cx="11309340" cy="1189299"/>
          </a:xfrm>
          <a:prstGeom prst="rect">
            <a:avLst/>
          </a:prstGeom>
          <a:solidFill>
            <a:schemeClr val="accent1"/>
          </a:solidFill>
          <a:ln w="12700">
            <a:miter lim="400000"/>
          </a:ln>
        </p:spPr>
        <p:txBody>
          <a:bodyPr lIns="0" tIns="0" rIns="0" bIns="0" anchor="ctr"/>
          <a:lstStyle/>
          <a:p>
            <a:pPr/>
          </a:p>
        </p:txBody>
      </p:sp>
      <p:sp>
        <p:nvSpPr>
          <p:cNvPr id="133" name="Title Text"/>
          <p:cNvSpPr txBox="1"/>
          <p:nvPr>
            <p:ph type="title"/>
          </p:nvPr>
        </p:nvSpPr>
        <p:spPr>
          <a:xfrm>
            <a:off x="581191" y="702155"/>
            <a:ext cx="11029617" cy="1013802"/>
          </a:xfrm>
          <a:prstGeom prst="rect">
            <a:avLst/>
          </a:prstGeom>
        </p:spPr>
        <p:txBody>
          <a:bodyPr/>
          <a:lstStyle/>
          <a:p>
            <a:pPr/>
            <a:r>
              <a:t>Title Text</a:t>
            </a:r>
          </a:p>
        </p:txBody>
      </p:sp>
      <p:sp>
        <p:nvSpPr>
          <p:cNvPr id="134" name="Body Level One…"/>
          <p:cNvSpPr txBox="1"/>
          <p:nvPr>
            <p:ph type="body" idx="1"/>
          </p:nvPr>
        </p:nvSpPr>
        <p:spPr>
          <a:xfrm rot="5400000">
            <a:off x="4334602" y="-1417408"/>
            <a:ext cx="3522795" cy="11029616"/>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42"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143"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144"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145" name="Google Shape;90;p26"/>
          <p:cNvSpPr/>
          <p:nvPr/>
        </p:nvSpPr>
        <p:spPr>
          <a:xfrm>
            <a:off x="8839200" y="599725"/>
            <a:ext cx="2906818" cy="5816950"/>
          </a:xfrm>
          <a:prstGeom prst="rect">
            <a:avLst/>
          </a:prstGeom>
          <a:solidFill>
            <a:schemeClr val="accent1"/>
          </a:solidFill>
          <a:ln w="12700">
            <a:miter lim="400000"/>
          </a:ln>
        </p:spPr>
        <p:txBody>
          <a:bodyPr lIns="0" tIns="0" rIns="0" bIns="0" anchor="ctr"/>
          <a:lstStyle/>
          <a:p>
            <a:pPr/>
          </a:p>
        </p:txBody>
      </p:sp>
      <p:sp>
        <p:nvSpPr>
          <p:cNvPr id="146" name="Title Text"/>
          <p:cNvSpPr txBox="1"/>
          <p:nvPr>
            <p:ph type="title"/>
          </p:nvPr>
        </p:nvSpPr>
        <p:spPr>
          <a:xfrm rot="5400000">
            <a:off x="7249745" y="2265180"/>
            <a:ext cx="5183075" cy="2004165"/>
          </a:xfrm>
          <a:prstGeom prst="rect">
            <a:avLst/>
          </a:prstGeom>
        </p:spPr>
        <p:txBody>
          <a:bodyPr/>
          <a:lstStyle/>
          <a:p>
            <a:pPr/>
            <a:r>
              <a:t>Title Text</a:t>
            </a:r>
          </a:p>
        </p:txBody>
      </p:sp>
      <p:sp>
        <p:nvSpPr>
          <p:cNvPr id="147" name="Body Level One…"/>
          <p:cNvSpPr txBox="1"/>
          <p:nvPr>
            <p:ph type="body" idx="1"/>
          </p:nvPr>
        </p:nvSpPr>
        <p:spPr>
          <a:xfrm rot="5400000">
            <a:off x="2131526" y="-680877"/>
            <a:ext cx="5183074" cy="7896280"/>
          </a:xfrm>
          <a:prstGeom prst="rect">
            <a:avLst/>
          </a:prstGeom>
        </p:spPr>
        <p:txBody>
          <a:bodyPr anchor="t"/>
          <a:lstStyle>
            <a:lvl2pPr marL="956119" indent="-375475"/>
            <a:lvl3pPr marL="1466958" indent="-429114"/>
            <a:lvl4pPr marL="1995677" indent="-500633"/>
            <a:lvl5pPr marL="2452877" indent="-500633"/>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prstGeom prst="rect">
            <a:avLst/>
          </a:prstGeom>
        </p:spPr>
        <p:txBody>
          <a:bodyPr/>
          <a:lstStyle>
            <a:lvl1pPr>
              <a:defRPr>
                <a:solidFill>
                  <a:srgbClr val="2D58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sp>
        <p:nvSpPr>
          <p:cNvPr id="36"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37"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38"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39" name="Google Shape;32;p18"/>
          <p:cNvSpPr/>
          <p:nvPr/>
        </p:nvSpPr>
        <p:spPr>
          <a:xfrm>
            <a:off x="440285" y="614407"/>
            <a:ext cx="11309340" cy="1189299"/>
          </a:xfrm>
          <a:prstGeom prst="rect">
            <a:avLst/>
          </a:prstGeom>
          <a:solidFill>
            <a:schemeClr val="accent1"/>
          </a:solidFill>
          <a:ln w="12700">
            <a:miter lim="400000"/>
          </a:ln>
        </p:spPr>
        <p:txBody>
          <a:bodyPr lIns="0" tIns="0" rIns="0" bIns="0" anchor="ctr"/>
          <a:lstStyle/>
          <a:p>
            <a:pPr/>
          </a:p>
        </p:txBody>
      </p:sp>
      <p:sp>
        <p:nvSpPr>
          <p:cNvPr id="40" name="Title Text"/>
          <p:cNvSpPr txBox="1"/>
          <p:nvPr>
            <p:ph type="title"/>
          </p:nvPr>
        </p:nvSpPr>
        <p:spPr>
          <a:xfrm>
            <a:off x="581191" y="702155"/>
            <a:ext cx="11029617" cy="1013802"/>
          </a:xfrm>
          <a:prstGeom prst="rect">
            <a:avLst/>
          </a:prstGeom>
        </p:spPr>
        <p:txBody>
          <a:bodyPr/>
          <a:lstStyle/>
          <a:p>
            <a:pPr/>
            <a:r>
              <a:t>Title Text</a:t>
            </a:r>
          </a:p>
        </p:txBody>
      </p:sp>
      <p:sp>
        <p:nvSpPr>
          <p:cNvPr id="41" name="Body Level One…"/>
          <p:cNvSpPr txBox="1"/>
          <p:nvPr>
            <p:ph type="body" idx="1"/>
          </p:nvPr>
        </p:nvSpPr>
        <p:spPr>
          <a:xfrm>
            <a:off x="581191" y="2180495"/>
            <a:ext cx="11029617" cy="3678304"/>
          </a:xfrm>
          <a:prstGeom prst="rect">
            <a:avLst/>
          </a:prstGeom>
        </p:spPr>
        <p:txBody>
          <a:bodyPr/>
          <a:lstStyle>
            <a:lvl2pPr marL="956119" indent="-375475"/>
            <a:lvl3pPr marL="1466958" indent="-429114"/>
            <a:lvl4pPr marL="1995677" indent="-500633"/>
            <a:lvl5pPr marL="2452877" indent="-500633"/>
          </a:lstStyle>
          <a:p>
            <a:pPr/>
            <a:r>
              <a:t>Body Level One</a:t>
            </a:r>
          </a:p>
          <a:p>
            <a:pPr lvl="1"/>
            <a:r>
              <a:t>Body Level Two</a:t>
            </a:r>
          </a:p>
          <a:p>
            <a:pPr lvl="2"/>
            <a:r>
              <a:t>Body Level Three</a:t>
            </a:r>
          </a:p>
          <a:p>
            <a:pPr lvl="3"/>
            <a:r>
              <a:t>Body Level Four</a:t>
            </a:r>
          </a:p>
          <a:p>
            <a:pPr lvl="4"/>
            <a:r>
              <a:t>Body Level Five</a:t>
            </a:r>
          </a:p>
        </p:txBody>
      </p:sp>
      <p:sp>
        <p:nvSpPr>
          <p:cNvPr id="42" name="Slide Number"/>
          <p:cNvSpPr txBox="1"/>
          <p:nvPr>
            <p:ph type="sldNum" sz="quarter" idx="2"/>
          </p:nvPr>
        </p:nvSpPr>
        <p:spPr>
          <a:xfrm>
            <a:off x="11392407" y="6029499"/>
            <a:ext cx="218401" cy="2184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49"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50"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51"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59"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60"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61"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62" name="Google Shape;43;p20"/>
          <p:cNvSpPr/>
          <p:nvPr/>
        </p:nvSpPr>
        <p:spPr>
          <a:xfrm>
            <a:off x="447816" y="5141974"/>
            <a:ext cx="11290862" cy="1258828"/>
          </a:xfrm>
          <a:prstGeom prst="rect">
            <a:avLst/>
          </a:prstGeom>
          <a:solidFill>
            <a:schemeClr val="accent1"/>
          </a:solidFill>
          <a:ln w="12700">
            <a:miter lim="400000"/>
          </a:ln>
        </p:spPr>
        <p:txBody>
          <a:bodyPr lIns="0" tIns="0" rIns="0" bIns="0" anchor="ctr"/>
          <a:lstStyle/>
          <a:p>
            <a:pPr/>
          </a:p>
        </p:txBody>
      </p:sp>
      <p:sp>
        <p:nvSpPr>
          <p:cNvPr id="63" name="Title Text"/>
          <p:cNvSpPr txBox="1"/>
          <p:nvPr>
            <p:ph type="title"/>
          </p:nvPr>
        </p:nvSpPr>
        <p:spPr>
          <a:xfrm>
            <a:off x="581193" y="3043909"/>
            <a:ext cx="11029616" cy="1497508"/>
          </a:xfrm>
          <a:prstGeom prst="rect">
            <a:avLst/>
          </a:prstGeom>
        </p:spPr>
        <p:txBody>
          <a:bodyPr/>
          <a:lstStyle>
            <a:lvl1pPr>
              <a:defRPr sz="3600">
                <a:solidFill>
                  <a:schemeClr val="accent1"/>
                </a:solidFill>
              </a:defRPr>
            </a:lvl1pPr>
          </a:lstStyle>
          <a:p>
            <a:pPr/>
            <a:r>
              <a:t>Title Text</a:t>
            </a:r>
          </a:p>
        </p:txBody>
      </p:sp>
      <p:sp>
        <p:nvSpPr>
          <p:cNvPr id="64" name="Body Level One…"/>
          <p:cNvSpPr txBox="1"/>
          <p:nvPr>
            <p:ph type="body" sz="quarter" idx="1"/>
          </p:nvPr>
        </p:nvSpPr>
        <p:spPr>
          <a:xfrm>
            <a:off x="581191" y="4541416"/>
            <a:ext cx="11029617" cy="600557"/>
          </a:xfrm>
          <a:prstGeom prst="rect">
            <a:avLst/>
          </a:prstGeom>
        </p:spPr>
        <p:txBody>
          <a:bodyPr anchor="t"/>
          <a:lstStyle>
            <a:lvl1pPr marL="228600" indent="0">
              <a:buClrTx/>
              <a:buSzTx/>
              <a:buFontTx/>
              <a:buNone/>
              <a:defRPr>
                <a:solidFill>
                  <a:schemeClr val="accent2"/>
                </a:solidFill>
              </a:defRPr>
            </a:lvl1pPr>
            <a:lvl2pPr marL="228600" indent="457200">
              <a:buClrTx/>
              <a:buSzTx/>
              <a:buFontTx/>
              <a:buNone/>
              <a:defRPr>
                <a:solidFill>
                  <a:schemeClr val="accent2"/>
                </a:solidFill>
              </a:defRPr>
            </a:lvl2pPr>
            <a:lvl3pPr marL="228600" indent="914400">
              <a:buClrTx/>
              <a:buSzTx/>
              <a:buFontTx/>
              <a:buNone/>
              <a:defRPr>
                <a:solidFill>
                  <a:schemeClr val="accent2"/>
                </a:solidFill>
              </a:defRPr>
            </a:lvl3pPr>
            <a:lvl4pPr marL="228600" indent="1371600">
              <a:buClrTx/>
              <a:buSzTx/>
              <a:buFontTx/>
              <a:buNone/>
              <a:defRPr>
                <a:solidFill>
                  <a:schemeClr val="accent2"/>
                </a:solidFill>
              </a:defRPr>
            </a:lvl4pPr>
            <a:lvl5pPr marL="228600" indent="1828800">
              <a:buClrTx/>
              <a:buSzTx/>
              <a:buFontTx/>
              <a:buNone/>
              <a:defRPr>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lvl1pPr>
              <a:defRPr>
                <a:solidFill>
                  <a:srgbClr val="2D58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72"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73"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74"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75" name="Google Shape;50;p21"/>
          <p:cNvSpPr/>
          <p:nvPr/>
        </p:nvSpPr>
        <p:spPr>
          <a:xfrm>
            <a:off x="445982" y="606554"/>
            <a:ext cx="11300036" cy="1258828"/>
          </a:xfrm>
          <a:prstGeom prst="rect">
            <a:avLst/>
          </a:prstGeom>
          <a:solidFill>
            <a:schemeClr val="accent1"/>
          </a:solidFill>
          <a:ln w="12700">
            <a:miter lim="400000"/>
          </a:ln>
        </p:spPr>
        <p:txBody>
          <a:bodyPr lIns="0" tIns="0" rIns="0" bIns="0" anchor="ctr"/>
          <a:lstStyle/>
          <a:p>
            <a:pPr/>
          </a:p>
        </p:txBody>
      </p:sp>
      <p:sp>
        <p:nvSpPr>
          <p:cNvPr id="76" name="Title Text"/>
          <p:cNvSpPr txBox="1"/>
          <p:nvPr>
            <p:ph type="title"/>
          </p:nvPr>
        </p:nvSpPr>
        <p:spPr>
          <a:xfrm>
            <a:off x="581193" y="729657"/>
            <a:ext cx="11029616" cy="988334"/>
          </a:xfrm>
          <a:prstGeom prst="rect">
            <a:avLst/>
          </a:prstGeom>
        </p:spPr>
        <p:txBody>
          <a:bodyPr/>
          <a:lstStyle/>
          <a:p>
            <a:pPr/>
            <a:r>
              <a:t>Title Text</a:t>
            </a:r>
          </a:p>
        </p:txBody>
      </p:sp>
      <p:sp>
        <p:nvSpPr>
          <p:cNvPr id="77" name="Body Level One…"/>
          <p:cNvSpPr txBox="1"/>
          <p:nvPr>
            <p:ph type="body" sz="half" idx="1"/>
          </p:nvPr>
        </p:nvSpPr>
        <p:spPr>
          <a:xfrm>
            <a:off x="581193" y="2228002"/>
            <a:ext cx="5422390" cy="3633048"/>
          </a:xfrm>
          <a:prstGeom prst="rect">
            <a:avLst/>
          </a:prstGeom>
        </p:spPr>
        <p:txBody>
          <a:bodyPr/>
          <a:lstStyle>
            <a:lvl2pPr marL="956119" indent="-375475"/>
            <a:lvl3pPr marL="1466958" indent="-429114"/>
            <a:lvl4pPr marL="1995677" indent="-500633"/>
            <a:lvl5pPr marL="2452877" indent="-500633"/>
          </a:lstStyle>
          <a:p>
            <a:pPr/>
            <a:r>
              <a:t>Body Level One</a:t>
            </a:r>
          </a:p>
          <a:p>
            <a:pPr lvl="1"/>
            <a:r>
              <a:t>Body Level Two</a:t>
            </a:r>
          </a:p>
          <a:p>
            <a:pPr lvl="2"/>
            <a:r>
              <a:t>Body Level Three</a:t>
            </a:r>
          </a:p>
          <a:p>
            <a:pPr lvl="3"/>
            <a:r>
              <a:t>Body Level Four</a:t>
            </a:r>
          </a:p>
          <a:p>
            <a:pPr lvl="4"/>
            <a:r>
              <a:t>Body Level Five</a:t>
            </a:r>
          </a:p>
        </p:txBody>
      </p:sp>
      <p:sp>
        <p:nvSpPr>
          <p:cNvPr id="78" name="Google Shape;53;p21"/>
          <p:cNvSpPr txBox="1"/>
          <p:nvPr>
            <p:ph type="body" sz="half" idx="21"/>
          </p:nvPr>
        </p:nvSpPr>
        <p:spPr>
          <a:xfrm>
            <a:off x="6188416" y="2228002"/>
            <a:ext cx="5422393" cy="3633048"/>
          </a:xfrm>
          <a:prstGeom prst="rect">
            <a:avLst/>
          </a:prstGeom>
        </p:spPr>
        <p:txBody>
          <a:bodyPr/>
          <a:lstStyle/>
          <a:p>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86"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87"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88"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89" name="Google Shape;58;p22"/>
          <p:cNvSpPr/>
          <p:nvPr/>
        </p:nvSpPr>
        <p:spPr>
          <a:xfrm>
            <a:off x="445982" y="606554"/>
            <a:ext cx="11300036" cy="1258828"/>
          </a:xfrm>
          <a:prstGeom prst="rect">
            <a:avLst/>
          </a:prstGeom>
          <a:solidFill>
            <a:schemeClr val="accent1"/>
          </a:solidFill>
          <a:ln w="12700">
            <a:miter lim="400000"/>
          </a:ln>
        </p:spPr>
        <p:txBody>
          <a:bodyPr lIns="0" tIns="0" rIns="0" bIns="0" anchor="ctr"/>
          <a:lstStyle/>
          <a:p>
            <a:pPr/>
          </a:p>
        </p:txBody>
      </p:sp>
      <p:sp>
        <p:nvSpPr>
          <p:cNvPr id="90" name="Title Text"/>
          <p:cNvSpPr txBox="1"/>
          <p:nvPr>
            <p:ph type="title"/>
          </p:nvPr>
        </p:nvSpPr>
        <p:spPr>
          <a:xfrm>
            <a:off x="581193" y="729657"/>
            <a:ext cx="11029616" cy="988334"/>
          </a:xfrm>
          <a:prstGeom prst="rect">
            <a:avLst/>
          </a:prstGeom>
        </p:spPr>
        <p:txBody>
          <a:bodyPr/>
          <a:lstStyle/>
          <a:p>
            <a:pPr/>
            <a:r>
              <a:t>Title Text</a:t>
            </a:r>
          </a:p>
        </p:txBody>
      </p:sp>
      <p:sp>
        <p:nvSpPr>
          <p:cNvPr id="91" name="Body Level One…"/>
          <p:cNvSpPr txBox="1"/>
          <p:nvPr>
            <p:ph type="body" sz="quarter" idx="1"/>
          </p:nvPr>
        </p:nvSpPr>
        <p:spPr>
          <a:xfrm>
            <a:off x="887219" y="2250892"/>
            <a:ext cx="5087076" cy="536006"/>
          </a:xfrm>
          <a:prstGeom prst="rect">
            <a:avLst/>
          </a:prstGeom>
        </p:spPr>
        <p:txBody>
          <a:bodyPr anchor="b"/>
          <a:lstStyle>
            <a:lvl1pPr marL="228600" indent="0">
              <a:spcBef>
                <a:spcPts val="400"/>
              </a:spcBef>
              <a:buClrTx/>
              <a:buSzTx/>
              <a:buFontTx/>
              <a:buNone/>
              <a:defRPr sz="2200">
                <a:solidFill>
                  <a:schemeClr val="accent2"/>
                </a:solidFill>
              </a:defRPr>
            </a:lvl1pPr>
            <a:lvl2pPr marL="228600" indent="457200">
              <a:spcBef>
                <a:spcPts val="400"/>
              </a:spcBef>
              <a:buClrTx/>
              <a:buSzTx/>
              <a:buFontTx/>
              <a:buNone/>
              <a:defRPr sz="2200">
                <a:solidFill>
                  <a:schemeClr val="accent2"/>
                </a:solidFill>
              </a:defRPr>
            </a:lvl2pPr>
            <a:lvl3pPr marL="228600" indent="914400">
              <a:spcBef>
                <a:spcPts val="400"/>
              </a:spcBef>
              <a:buClrTx/>
              <a:buSzTx/>
              <a:buFontTx/>
              <a:buNone/>
              <a:defRPr sz="2200">
                <a:solidFill>
                  <a:schemeClr val="accent2"/>
                </a:solidFill>
              </a:defRPr>
            </a:lvl3pPr>
            <a:lvl4pPr marL="228600" indent="1371600">
              <a:spcBef>
                <a:spcPts val="400"/>
              </a:spcBef>
              <a:buClrTx/>
              <a:buSzTx/>
              <a:buFontTx/>
              <a:buNone/>
              <a:defRPr sz="2200">
                <a:solidFill>
                  <a:schemeClr val="accent2"/>
                </a:solidFill>
              </a:defRPr>
            </a:lvl4pPr>
            <a:lvl5pPr marL="228600" indent="1828800">
              <a:spcBef>
                <a:spcPts val="400"/>
              </a:spcBef>
              <a:buClrTx/>
              <a:buSzTx/>
              <a:buFontTx/>
              <a:buNone/>
              <a:defRPr sz="2200">
                <a:solidFill>
                  <a:schemeClr val="accent2"/>
                </a:solidFill>
              </a:defRPr>
            </a:lvl5pPr>
          </a:lstStyle>
          <a:p>
            <a:pPr/>
            <a:r>
              <a:t>Body Level One</a:t>
            </a:r>
          </a:p>
          <a:p>
            <a:pPr lvl="1"/>
            <a:r>
              <a:t>Body Level Two</a:t>
            </a:r>
          </a:p>
          <a:p>
            <a:pPr lvl="2"/>
            <a:r>
              <a:t>Body Level Three</a:t>
            </a:r>
          </a:p>
          <a:p>
            <a:pPr lvl="3"/>
            <a:r>
              <a:t>Body Level Four</a:t>
            </a:r>
          </a:p>
          <a:p>
            <a:pPr lvl="4"/>
            <a:r>
              <a:t>Body Level Five</a:t>
            </a:r>
          </a:p>
        </p:txBody>
      </p:sp>
      <p:sp>
        <p:nvSpPr>
          <p:cNvPr id="92" name="Google Shape;61;p22"/>
          <p:cNvSpPr txBox="1"/>
          <p:nvPr>
            <p:ph type="body" sz="quarter" idx="21"/>
          </p:nvPr>
        </p:nvSpPr>
        <p:spPr>
          <a:xfrm>
            <a:off x="581193" y="2926052"/>
            <a:ext cx="5393102" cy="2934999"/>
          </a:xfrm>
          <a:prstGeom prst="rect">
            <a:avLst/>
          </a:prstGeom>
        </p:spPr>
        <p:txBody>
          <a:bodyPr anchor="t"/>
          <a:lstStyle/>
          <a:p>
            <a:pPr/>
          </a:p>
        </p:txBody>
      </p:sp>
      <p:sp>
        <p:nvSpPr>
          <p:cNvPr id="93" name="Google Shape;62;p22"/>
          <p:cNvSpPr txBox="1"/>
          <p:nvPr>
            <p:ph type="body" sz="quarter" idx="22"/>
          </p:nvPr>
        </p:nvSpPr>
        <p:spPr>
          <a:xfrm>
            <a:off x="6523735" y="2250892"/>
            <a:ext cx="5087073" cy="553374"/>
          </a:xfrm>
          <a:prstGeom prst="rect">
            <a:avLst/>
          </a:prstGeom>
        </p:spPr>
        <p:txBody>
          <a:bodyPr anchor="b"/>
          <a:lstStyle/>
          <a:p>
            <a:pPr marL="228600" indent="0">
              <a:spcBef>
                <a:spcPts val="400"/>
              </a:spcBef>
              <a:buClrTx/>
              <a:buSzTx/>
              <a:buFontTx/>
              <a:buNone/>
              <a:defRPr sz="2200">
                <a:solidFill>
                  <a:schemeClr val="accent2"/>
                </a:solidFill>
              </a:defRPr>
            </a:pPr>
          </a:p>
        </p:txBody>
      </p:sp>
      <p:sp>
        <p:nvSpPr>
          <p:cNvPr id="94" name="Google Shape;63;p22"/>
          <p:cNvSpPr txBox="1"/>
          <p:nvPr>
            <p:ph type="body" sz="quarter" idx="23"/>
          </p:nvPr>
        </p:nvSpPr>
        <p:spPr>
          <a:xfrm>
            <a:off x="6217708" y="2926052"/>
            <a:ext cx="5393102" cy="2934999"/>
          </a:xfrm>
          <a:prstGeom prst="rect">
            <a:avLst/>
          </a:prstGeom>
        </p:spPr>
        <p:txBody>
          <a:bodyPr anchor="t"/>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102"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103"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104"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105" name="Google Shape;68;p23"/>
          <p:cNvSpPr/>
          <p:nvPr/>
        </p:nvSpPr>
        <p:spPr>
          <a:xfrm>
            <a:off x="447816" y="5141972"/>
            <a:ext cx="11298202" cy="1274703"/>
          </a:xfrm>
          <a:prstGeom prst="rect">
            <a:avLst/>
          </a:prstGeom>
          <a:solidFill>
            <a:schemeClr val="accent1"/>
          </a:solidFill>
          <a:ln w="12700">
            <a:miter lim="400000"/>
          </a:ln>
        </p:spPr>
        <p:txBody>
          <a:bodyPr lIns="0" tIns="0" rIns="0" bIns="0" anchor="ctr"/>
          <a:lstStyle/>
          <a:p>
            <a:pPr/>
          </a:p>
        </p:txBody>
      </p:sp>
      <p:sp>
        <p:nvSpPr>
          <p:cNvPr id="106" name="Title Text"/>
          <p:cNvSpPr txBox="1"/>
          <p:nvPr>
            <p:ph type="title"/>
          </p:nvPr>
        </p:nvSpPr>
        <p:spPr>
          <a:xfrm>
            <a:off x="581191" y="5262295"/>
            <a:ext cx="4909446" cy="689515"/>
          </a:xfrm>
          <a:prstGeom prst="rect">
            <a:avLst/>
          </a:prstGeom>
        </p:spPr>
        <p:txBody>
          <a:bodyPr anchor="ctr"/>
          <a:lstStyle>
            <a:lvl1pPr>
              <a:defRPr sz="2000">
                <a:solidFill>
                  <a:srgbClr val="2D58AC"/>
                </a:solidFill>
              </a:defRPr>
            </a:lvl1pPr>
          </a:lstStyle>
          <a:p>
            <a:pPr/>
            <a:r>
              <a:t>Title Text</a:t>
            </a:r>
          </a:p>
        </p:txBody>
      </p:sp>
      <p:sp>
        <p:nvSpPr>
          <p:cNvPr id="107" name="Body Level One…"/>
          <p:cNvSpPr txBox="1"/>
          <p:nvPr>
            <p:ph type="body" idx="1"/>
          </p:nvPr>
        </p:nvSpPr>
        <p:spPr>
          <a:xfrm>
            <a:off x="447815" y="601199"/>
            <a:ext cx="11292842" cy="4204801"/>
          </a:xfrm>
          <a:prstGeom prst="rect">
            <a:avLst/>
          </a:prstGeom>
        </p:spPr>
        <p:txBody>
          <a:bodyPr/>
          <a:lstStyle>
            <a:lvl1pPr indent="-345440">
              <a:spcBef>
                <a:spcPts val="400"/>
              </a:spcBef>
              <a:buSzPts val="2000"/>
              <a:defRPr sz="2000"/>
            </a:lvl1pPr>
            <a:lvl2pPr marL="951483" indent="-370839">
              <a:spcBef>
                <a:spcPts val="400"/>
              </a:spcBef>
              <a:buSzPts val="2000"/>
              <a:defRPr sz="2000"/>
            </a:lvl2pPr>
            <a:lvl3pPr marL="1452117" indent="-402589">
              <a:spcBef>
                <a:spcPts val="400"/>
              </a:spcBef>
              <a:buSzPts val="2000"/>
              <a:defRPr sz="2000"/>
            </a:lvl3pPr>
            <a:lvl4pPr marL="1961823" indent="-443411">
              <a:spcBef>
                <a:spcPts val="400"/>
              </a:spcBef>
              <a:buSzPts val="2000"/>
              <a:defRPr sz="2000"/>
            </a:lvl4pPr>
            <a:lvl5pPr marL="2419023" indent="-443411">
              <a:spcBef>
                <a:spcPts val="400"/>
              </a:spcBef>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108" name="Google Shape;71;p23"/>
          <p:cNvSpPr txBox="1"/>
          <p:nvPr>
            <p:ph type="body" sz="quarter" idx="21"/>
          </p:nvPr>
        </p:nvSpPr>
        <p:spPr>
          <a:xfrm>
            <a:off x="5740822" y="5262295"/>
            <a:ext cx="5869988" cy="689516"/>
          </a:xfrm>
          <a:prstGeom prst="rect">
            <a:avLst/>
          </a:prstGeom>
        </p:spPr>
        <p:txBody>
          <a:bodyPr/>
          <a:lstStyle/>
          <a:p>
            <a:pPr marL="228600" indent="0" algn="r">
              <a:spcBef>
                <a:spcPts val="200"/>
              </a:spcBef>
              <a:buClrTx/>
              <a:buSzTx/>
              <a:buFontTx/>
              <a:buNone/>
              <a:defRPr sz="1100">
                <a:solidFill>
                  <a:srgbClr val="FFFFFF"/>
                </a:solidFill>
              </a:defRPr>
            </a:pPr>
          </a:p>
        </p:txBody>
      </p:sp>
      <p:sp>
        <p:nvSpPr>
          <p:cNvPr id="109" name="Slide Number"/>
          <p:cNvSpPr txBox="1"/>
          <p:nvPr>
            <p:ph type="sldNum" sz="quarter" idx="2"/>
          </p:nvPr>
        </p:nvSpPr>
        <p:spPr>
          <a:prstGeom prst="rect">
            <a:avLst/>
          </a:prstGeom>
        </p:spPr>
        <p:txBody>
          <a:bodyPr/>
          <a:lstStyle>
            <a:lvl1pPr>
              <a:defRPr>
                <a:solidFill>
                  <a:srgbClr val="2D58AC"/>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116"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117"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118"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119" name="Title Text"/>
          <p:cNvSpPr txBox="1"/>
          <p:nvPr>
            <p:ph type="title"/>
          </p:nvPr>
        </p:nvSpPr>
        <p:spPr>
          <a:xfrm>
            <a:off x="581193" y="4693389"/>
            <a:ext cx="11029616" cy="566739"/>
          </a:xfrm>
          <a:prstGeom prst="rect">
            <a:avLst/>
          </a:prstGeom>
        </p:spPr>
        <p:txBody>
          <a:bodyPr/>
          <a:lstStyle>
            <a:lvl1pPr>
              <a:defRPr sz="2400">
                <a:solidFill>
                  <a:schemeClr val="accent1"/>
                </a:solidFill>
              </a:defRPr>
            </a:lvl1pPr>
          </a:lstStyle>
          <a:p>
            <a:pPr/>
            <a:r>
              <a:t>Title Text</a:t>
            </a:r>
          </a:p>
        </p:txBody>
      </p:sp>
      <p:sp>
        <p:nvSpPr>
          <p:cNvPr id="120" name="Google Shape;77;p24"/>
          <p:cNvSpPr/>
          <p:nvPr>
            <p:ph type="pic" idx="21"/>
          </p:nvPr>
        </p:nvSpPr>
        <p:spPr>
          <a:xfrm>
            <a:off x="447816" y="599725"/>
            <a:ext cx="11290860" cy="3557252"/>
          </a:xfrm>
          <a:prstGeom prst="rect">
            <a:avLst/>
          </a:prstGeom>
        </p:spPr>
        <p:txBody>
          <a:bodyPr lIns="91439" tIns="45719" rIns="91439" bIns="45719" anchor="t">
            <a:noAutofit/>
          </a:bodyPr>
          <a:lstStyle/>
          <a:p>
            <a:pPr/>
          </a:p>
        </p:txBody>
      </p:sp>
      <p:sp>
        <p:nvSpPr>
          <p:cNvPr id="121" name="Body Level One…"/>
          <p:cNvSpPr txBox="1"/>
          <p:nvPr>
            <p:ph type="body" sz="quarter" idx="1"/>
          </p:nvPr>
        </p:nvSpPr>
        <p:spPr>
          <a:xfrm>
            <a:off x="581191" y="5260126"/>
            <a:ext cx="11029618" cy="598673"/>
          </a:xfrm>
          <a:prstGeom prst="rect">
            <a:avLst/>
          </a:prstGeom>
        </p:spPr>
        <p:txBody>
          <a:bodyPr/>
          <a:lstStyle>
            <a:lvl1pPr marL="228600" indent="0">
              <a:spcBef>
                <a:spcPts val="200"/>
              </a:spcBef>
              <a:buClrTx/>
              <a:buSzTx/>
              <a:buFontTx/>
              <a:buNone/>
              <a:defRPr sz="1200"/>
            </a:lvl1pPr>
            <a:lvl2pPr marL="228600" indent="457200">
              <a:spcBef>
                <a:spcPts val="200"/>
              </a:spcBef>
              <a:buClrTx/>
              <a:buSzTx/>
              <a:buFontTx/>
              <a:buNone/>
              <a:defRPr sz="1200"/>
            </a:lvl2pPr>
            <a:lvl3pPr marL="228600" indent="914400">
              <a:spcBef>
                <a:spcPts val="200"/>
              </a:spcBef>
              <a:buClrTx/>
              <a:buSzTx/>
              <a:buFontTx/>
              <a:buNone/>
              <a:defRPr sz="1200"/>
            </a:lvl3pPr>
            <a:lvl4pPr marL="228600" indent="1371600">
              <a:spcBef>
                <a:spcPts val="200"/>
              </a:spcBef>
              <a:buClrTx/>
              <a:buSzTx/>
              <a:buFontTx/>
              <a:buNone/>
              <a:defRPr sz="1200"/>
            </a:lvl4pPr>
            <a:lvl5pPr marL="228600" indent="1828800">
              <a:spcBef>
                <a:spcPts val="200"/>
              </a:spcBef>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5;p15"/>
          <p:cNvSpPr/>
          <p:nvPr/>
        </p:nvSpPr>
        <p:spPr>
          <a:xfrm>
            <a:off x="446533" y="457200"/>
            <a:ext cx="3703322" cy="94997"/>
          </a:xfrm>
          <a:prstGeom prst="rect">
            <a:avLst/>
          </a:prstGeom>
          <a:solidFill>
            <a:schemeClr val="accent1"/>
          </a:solidFill>
          <a:ln w="12700">
            <a:miter lim="400000"/>
          </a:ln>
        </p:spPr>
        <p:txBody>
          <a:bodyPr lIns="0" tIns="0" rIns="0" bIns="0" anchor="ctr"/>
          <a:lstStyle/>
          <a:p>
            <a:pPr/>
          </a:p>
        </p:txBody>
      </p:sp>
      <p:sp>
        <p:nvSpPr>
          <p:cNvPr id="3" name="Google Shape;16;p15"/>
          <p:cNvSpPr/>
          <p:nvPr/>
        </p:nvSpPr>
        <p:spPr>
          <a:xfrm>
            <a:off x="8042147" y="453642"/>
            <a:ext cx="3703321" cy="98555"/>
          </a:xfrm>
          <a:prstGeom prst="rect">
            <a:avLst/>
          </a:prstGeom>
          <a:solidFill>
            <a:schemeClr val="accent4"/>
          </a:solidFill>
          <a:ln w="12700">
            <a:miter lim="400000"/>
          </a:ln>
        </p:spPr>
        <p:txBody>
          <a:bodyPr lIns="0" tIns="0" rIns="0" bIns="0" anchor="ctr"/>
          <a:lstStyle/>
          <a:p>
            <a:pPr/>
          </a:p>
        </p:txBody>
      </p:sp>
      <p:sp>
        <p:nvSpPr>
          <p:cNvPr id="4" name="Google Shape;17;p15"/>
          <p:cNvSpPr/>
          <p:nvPr/>
        </p:nvSpPr>
        <p:spPr>
          <a:xfrm>
            <a:off x="4241829" y="457200"/>
            <a:ext cx="3703321" cy="91441"/>
          </a:xfrm>
          <a:prstGeom prst="rect">
            <a:avLst/>
          </a:prstGeom>
          <a:solidFill>
            <a:schemeClr val="accent2"/>
          </a:solidFill>
          <a:ln w="12700">
            <a:miter lim="400000"/>
          </a:ln>
        </p:spPr>
        <p:txBody>
          <a:bodyPr lIns="0" tIns="0" rIns="0" bIns="0" anchor="ctr"/>
          <a:lstStyle/>
          <a:p>
            <a:pPr/>
          </a:p>
        </p:txBody>
      </p:sp>
      <p:sp>
        <p:nvSpPr>
          <p:cNvPr id="5" name="Google Shape;29;p17"/>
          <p:cNvSpPr/>
          <p:nvPr/>
        </p:nvSpPr>
        <p:spPr>
          <a:xfrm>
            <a:off x="440683" y="606554"/>
            <a:ext cx="11300036" cy="1258828"/>
          </a:xfrm>
          <a:prstGeom prst="rect">
            <a:avLst/>
          </a:prstGeom>
          <a:solidFill>
            <a:schemeClr val="accent1"/>
          </a:solidFill>
          <a:ln w="12700">
            <a:miter lim="400000"/>
          </a:ln>
        </p:spPr>
        <p:txBody>
          <a:bodyPr lIns="0" tIns="0" rIns="0" bIns="0" anchor="ctr"/>
          <a:lstStyle/>
          <a:p>
            <a:pPr/>
          </a:p>
        </p:txBody>
      </p:sp>
      <p:sp>
        <p:nvSpPr>
          <p:cNvPr id="6" name="Title Text"/>
          <p:cNvSpPr txBox="1"/>
          <p:nvPr>
            <p:ph type="title"/>
          </p:nvPr>
        </p:nvSpPr>
        <p:spPr>
          <a:xfrm>
            <a:off x="575894" y="729657"/>
            <a:ext cx="11029616" cy="98833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b">
            <a:normAutofit fontScale="100000" lnSpcReduction="0"/>
          </a:bodyPr>
          <a:lstStyle/>
          <a:p>
            <a:pPr/>
            <a:r>
              <a:t>Title Text</a:t>
            </a:r>
          </a:p>
        </p:txBody>
      </p:sp>
      <p:sp>
        <p:nvSpPr>
          <p:cNvPr id="7"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11392409" y="6029499"/>
            <a:ext cx="218401" cy="218401"/>
          </a:xfrm>
          <a:prstGeom prst="rect">
            <a:avLst/>
          </a:prstGeom>
          <a:ln w="12700">
            <a:miter lim="400000"/>
          </a:ln>
        </p:spPr>
        <p:txBody>
          <a:bodyPr wrap="none" lIns="45699" tIns="45699" rIns="45699" bIns="45699" anchor="ctr">
            <a:spAutoFit/>
          </a:bodyPr>
          <a:lstStyle>
            <a:lvl1pPr algn="r">
              <a:defRPr sz="900">
                <a:solidFill>
                  <a:schemeClr val="accent2"/>
                </a:solidFill>
                <a:latin typeface="Gill Sans"/>
                <a:ea typeface="Gill Sans"/>
                <a:cs typeface="Gill San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FFFFFF"/>
          </a:solidFill>
          <a:uFillTx/>
          <a:latin typeface="Gill Sans"/>
          <a:ea typeface="Gill Sans"/>
          <a:cs typeface="Gill Sans"/>
          <a:sym typeface="Gill Sans"/>
        </a:defRPr>
      </a:lvl9pPr>
    </p:titleStyle>
    <p:bodyStyle>
      <a:lvl1pPr marL="457200" marR="0" indent="-333756"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1pPr>
      <a:lvl2pPr marL="954658" marR="0" indent="-362330"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2pPr>
      <a:lvl3pPr marL="1460282" marR="0" indent="-399070"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3pPr>
      <a:lvl4pPr marL="1978151" marR="0" indent="-448054"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4pPr>
      <a:lvl5pPr marL="2435352" marR="0" indent="-448056"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5pPr>
      <a:lvl6pPr marL="2892552" marR="0" indent="-448056"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6pPr>
      <a:lvl7pPr marL="3349752" marR="0" indent="-448056"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7pPr>
      <a:lvl8pPr marL="3806951" marR="0" indent="-448054"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8pPr>
      <a:lvl9pPr marL="4264151" marR="0" indent="-448054" algn="l" defTabSz="914400" rtl="0" latinLnBrk="0">
        <a:lnSpc>
          <a:spcPct val="100000"/>
        </a:lnSpc>
        <a:spcBef>
          <a:spcPts val="300"/>
        </a:spcBef>
        <a:spcAft>
          <a:spcPts val="0"/>
        </a:spcAft>
        <a:buClr>
          <a:schemeClr val="accent2"/>
        </a:buClr>
        <a:buSzPts val="1800"/>
        <a:buFont typeface="Helvetica"/>
        <a:buChar char="◼"/>
        <a:tabLst/>
        <a:defRPr b="0" baseline="0" cap="none" i="0" spc="0" strike="noStrike" sz="1800" u="none">
          <a:solidFill>
            <a:srgbClr val="3D3D3D"/>
          </a:solidFill>
          <a:uFillTx/>
          <a:latin typeface="Gill Sans"/>
          <a:ea typeface="Gill Sans"/>
          <a:cs typeface="Gill Sans"/>
          <a:sym typeface="Gill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1pPr>
      <a:lvl2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2pPr>
      <a:lvl3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3pPr>
      <a:lvl4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4pPr>
      <a:lvl5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5pPr>
      <a:lvl6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6pPr>
      <a:lvl7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7pPr>
      <a:lvl8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8pPr>
      <a:lvl9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nshika.sharma13@s.amity.edu" TargetMode="External"/><Relationship Id="rId3" Type="http://schemas.openxmlformats.org/officeDocument/2006/relationships/hyperlink" Target="mailto:karandeep.singh1@s.amity.edu" TargetMode="External"/><Relationship Id="rId4" Type="http://schemas.openxmlformats.org/officeDocument/2006/relationships/hyperlink" Target="mailto:tarinee20005@gmail.com" TargetMode="External"/><Relationship Id="rId5" Type="http://schemas.openxmlformats.org/officeDocument/2006/relationships/hyperlink" Target="mailto:aneeshatakkar2403@gmail.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naserabdullahalam/phishing-email-datase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rokibulroni/Phishing-Email-Dataset"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01;p1"/>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pic>
        <p:nvPicPr>
          <p:cNvPr id="158" name="Google Shape;102;p1" descr="Google Shape;102;p1"/>
          <p:cNvPicPr>
            <a:picLocks noChangeAspect="1"/>
          </p:cNvPicPr>
          <p:nvPr/>
        </p:nvPicPr>
        <p:blipFill>
          <a:blip r:embed="rId2">
            <a:extLst/>
          </a:blip>
          <a:srcRect l="13265" t="9089" r="3501" b="0"/>
          <a:stretch>
            <a:fillRect/>
          </a:stretch>
        </p:blipFill>
        <p:spPr>
          <a:xfrm>
            <a:off x="19" y="10"/>
            <a:ext cx="12191982" cy="6857990"/>
          </a:xfrm>
          <a:prstGeom prst="rect">
            <a:avLst/>
          </a:prstGeom>
          <a:ln w="12700">
            <a:miter lim="400000"/>
          </a:ln>
        </p:spPr>
      </p:pic>
      <p:grpSp>
        <p:nvGrpSpPr>
          <p:cNvPr id="162" name="Google Shape;103;p1"/>
          <p:cNvGrpSpPr/>
          <p:nvPr/>
        </p:nvGrpSpPr>
        <p:grpSpPr>
          <a:xfrm>
            <a:off x="446533" y="453642"/>
            <a:ext cx="11298935" cy="98555"/>
            <a:chOff x="0" y="0"/>
            <a:chExt cx="11298933" cy="98554"/>
          </a:xfrm>
        </p:grpSpPr>
        <p:sp>
          <p:nvSpPr>
            <p:cNvPr id="159" name="Google Shape;104;p1"/>
            <p:cNvSpPr/>
            <p:nvPr/>
          </p:nvSpPr>
          <p:spPr>
            <a:xfrm>
              <a:off x="-1" y="3557"/>
              <a:ext cx="3703321" cy="94998"/>
            </a:xfrm>
            <a:prstGeom prst="rect">
              <a:avLst/>
            </a:prstGeom>
            <a:solidFill>
              <a:schemeClr val="accent1"/>
            </a:solidFill>
            <a:ln w="12700" cap="flat">
              <a:noFill/>
              <a:miter lim="400000"/>
            </a:ln>
            <a:effectLst/>
          </p:spPr>
          <p:txBody>
            <a:bodyPr wrap="square" lIns="0" tIns="0" rIns="0" bIns="0" numCol="1" anchor="ctr">
              <a:noAutofit/>
            </a:bodyPr>
            <a:lstStyle/>
            <a:p>
              <a:pPr/>
            </a:p>
          </p:txBody>
        </p:sp>
        <p:sp>
          <p:nvSpPr>
            <p:cNvPr id="160" name="Google Shape;105;p1"/>
            <p:cNvSpPr/>
            <p:nvPr/>
          </p:nvSpPr>
          <p:spPr>
            <a:xfrm>
              <a:off x="7595613" y="-1"/>
              <a:ext cx="3703321" cy="98556"/>
            </a:xfrm>
            <a:prstGeom prst="rect">
              <a:avLst/>
            </a:prstGeom>
            <a:solidFill>
              <a:schemeClr val="accent4"/>
            </a:solidFill>
            <a:ln w="12700" cap="flat">
              <a:noFill/>
              <a:miter lim="400000"/>
            </a:ln>
            <a:effectLst/>
          </p:spPr>
          <p:txBody>
            <a:bodyPr wrap="square" lIns="0" tIns="0" rIns="0" bIns="0" numCol="1" anchor="ctr">
              <a:noAutofit/>
            </a:bodyPr>
            <a:lstStyle/>
            <a:p>
              <a:pPr/>
            </a:p>
          </p:txBody>
        </p:sp>
        <p:sp>
          <p:nvSpPr>
            <p:cNvPr id="161" name="Google Shape;106;p1"/>
            <p:cNvSpPr/>
            <p:nvPr/>
          </p:nvSpPr>
          <p:spPr>
            <a:xfrm>
              <a:off x="3795295" y="3556"/>
              <a:ext cx="3703321" cy="91442"/>
            </a:xfrm>
            <a:prstGeom prst="rect">
              <a:avLst/>
            </a:prstGeom>
            <a:solidFill>
              <a:schemeClr val="accent2"/>
            </a:solidFill>
            <a:ln w="12700" cap="flat">
              <a:noFill/>
              <a:miter lim="400000"/>
            </a:ln>
            <a:effectLst/>
          </p:spPr>
          <p:txBody>
            <a:bodyPr wrap="square" lIns="0" tIns="0" rIns="0" bIns="0" numCol="1" anchor="ctr">
              <a:noAutofit/>
            </a:bodyPr>
            <a:lstStyle/>
            <a:p>
              <a:pPr/>
            </a:p>
          </p:txBody>
        </p:sp>
      </p:grpSp>
      <p:sp>
        <p:nvSpPr>
          <p:cNvPr id="163" name="Google Shape;107;p1"/>
          <p:cNvSpPr/>
          <p:nvPr/>
        </p:nvSpPr>
        <p:spPr>
          <a:xfrm>
            <a:off x="448732" y="4428066"/>
            <a:ext cx="11260667" cy="1962498"/>
          </a:xfrm>
          <a:prstGeom prst="rect">
            <a:avLst/>
          </a:prstGeom>
          <a:solidFill>
            <a:schemeClr val="accent1">
              <a:alpha val="96078"/>
            </a:schemeClr>
          </a:solidFill>
          <a:ln w="12700">
            <a:miter lim="400000"/>
          </a:ln>
        </p:spPr>
        <p:txBody>
          <a:bodyPr lIns="0" tIns="0" rIns="0" bIns="0" anchor="ctr"/>
          <a:lstStyle/>
          <a:p>
            <a:pPr/>
          </a:p>
        </p:txBody>
      </p:sp>
      <p:sp>
        <p:nvSpPr>
          <p:cNvPr id="164" name="Google Shape;108;p1"/>
          <p:cNvSpPr txBox="1"/>
          <p:nvPr>
            <p:ph type="ctrTitle"/>
          </p:nvPr>
        </p:nvSpPr>
        <p:spPr>
          <a:xfrm>
            <a:off x="581190" y="4572000"/>
            <a:ext cx="10993551" cy="895244"/>
          </a:xfrm>
          <a:prstGeom prst="rect">
            <a:avLst/>
          </a:prstGeom>
        </p:spPr>
        <p:txBody>
          <a:bodyPr/>
          <a:lstStyle>
            <a:lvl1pPr>
              <a:defRPr sz="4800">
                <a:solidFill>
                  <a:srgbClr val="FFFFFF"/>
                </a:solidFill>
              </a:defRPr>
            </a:lvl1pPr>
          </a:lstStyle>
          <a:p>
            <a:pPr/>
            <a:r>
              <a:t>CYBERTHON.AI - 2025</a:t>
            </a:r>
          </a:p>
        </p:txBody>
      </p:sp>
      <p:sp>
        <p:nvSpPr>
          <p:cNvPr id="165" name="Google Shape;109;p1"/>
          <p:cNvSpPr txBox="1"/>
          <p:nvPr>
            <p:ph type="subTitle" sz="quarter" idx="1"/>
          </p:nvPr>
        </p:nvSpPr>
        <p:spPr>
          <a:xfrm>
            <a:off x="581193" y="5467246"/>
            <a:ext cx="10993548" cy="484823"/>
          </a:xfrm>
          <a:prstGeom prst="rect">
            <a:avLst/>
          </a:prstGeom>
        </p:spPr>
        <p:txBody>
          <a:bodyPr/>
          <a:lstStyle>
            <a:lvl1pPr marL="0" indent="0">
              <a:spcBef>
                <a:spcPts val="0"/>
              </a:spcBef>
              <a:defRPr>
                <a:solidFill>
                  <a:srgbClr val="7CEBFF"/>
                </a:solidFill>
              </a:defRPr>
            </a:lvl1pPr>
          </a:lstStyle>
          <a:p>
            <a:pPr/>
            <a:r>
              <a:t>CHANDIGARH POLICE (IN PARTNERSHIP  WITH INFOSYS, CHANDIGARH)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satOff val="-3445"/>
            <a:lumOff val="-12431"/>
          </a:schemeClr>
        </a:solidFill>
      </p:bgPr>
    </p:bg>
    <p:spTree>
      <p:nvGrpSpPr>
        <p:cNvPr id="1" name=""/>
        <p:cNvGrpSpPr/>
        <p:nvPr/>
      </p:nvGrpSpPr>
      <p:grpSpPr>
        <a:xfrm>
          <a:off x="0" y="0"/>
          <a:ext cx="0" cy="0"/>
          <a:chOff x="0" y="0"/>
          <a:chExt cx="0" cy="0"/>
        </a:xfrm>
      </p:grpSpPr>
      <p:sp>
        <p:nvSpPr>
          <p:cNvPr id="243" name="Google Shape;236;p12"/>
          <p:cNvSpPr/>
          <p:nvPr/>
        </p:nvSpPr>
        <p:spPr>
          <a:xfrm>
            <a:off x="-1" y="1"/>
            <a:ext cx="12192001" cy="6858001"/>
          </a:xfrm>
          <a:prstGeom prst="rect">
            <a:avLst/>
          </a:prstGeom>
          <a:solidFill>
            <a:srgbClr val="FFFFFF"/>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pic>
        <p:nvPicPr>
          <p:cNvPr id="244" name="Google Shape;237;p12" descr="Google Shape;237;p12"/>
          <p:cNvPicPr>
            <a:picLocks noChangeAspect="1"/>
          </p:cNvPicPr>
          <p:nvPr/>
        </p:nvPicPr>
        <p:blipFill>
          <a:blip r:embed="rId2">
            <a:extLst/>
          </a:blip>
          <a:srcRect l="2189" t="0" r="9639" b="0"/>
          <a:stretch>
            <a:fillRect/>
          </a:stretch>
        </p:blipFill>
        <p:spPr>
          <a:xfrm>
            <a:off x="446534" y="723898"/>
            <a:ext cx="7498617" cy="5676903"/>
          </a:xfrm>
          <a:prstGeom prst="rect">
            <a:avLst/>
          </a:prstGeom>
          <a:ln w="12700">
            <a:miter lim="400000"/>
          </a:ln>
        </p:spPr>
      </p:pic>
      <p:sp>
        <p:nvSpPr>
          <p:cNvPr id="245" name="Google Shape;238;p12"/>
          <p:cNvSpPr/>
          <p:nvPr/>
        </p:nvSpPr>
        <p:spPr>
          <a:xfrm>
            <a:off x="8042147" y="723898"/>
            <a:ext cx="3703321" cy="5666668"/>
          </a:xfrm>
          <a:prstGeom prst="rect">
            <a:avLst/>
          </a:prstGeom>
          <a:solidFill>
            <a:schemeClr val="accent1"/>
          </a:solidFill>
          <a:ln w="12700">
            <a:miter lim="400000"/>
          </a:ln>
        </p:spPr>
        <p:txBody>
          <a:bodyPr lIns="0" tIns="0" rIns="0" bIns="0" anchor="ctr"/>
          <a:lstStyle/>
          <a:p>
            <a:pPr/>
          </a:p>
        </p:txBody>
      </p:sp>
      <p:sp>
        <p:nvSpPr>
          <p:cNvPr id="246" name="Google Shape;239;p12"/>
          <p:cNvSpPr txBox="1"/>
          <p:nvPr>
            <p:ph type="ctrTitle"/>
          </p:nvPr>
        </p:nvSpPr>
        <p:spPr>
          <a:xfrm>
            <a:off x="8296275" y="1419225"/>
            <a:ext cx="3081577" cy="1746763"/>
          </a:xfrm>
          <a:prstGeom prst="rect">
            <a:avLst/>
          </a:prstGeom>
        </p:spPr>
        <p:txBody>
          <a:bodyPr/>
          <a:lstStyle>
            <a:lvl1pPr>
              <a:defRPr>
                <a:solidFill>
                  <a:srgbClr val="FFFFFF"/>
                </a:solidFill>
              </a:defRPr>
            </a:lvl1pPr>
          </a:lstStyle>
          <a:p>
            <a:pPr/>
            <a:r>
              <a:t>THANK YOU</a:t>
            </a:r>
          </a:p>
        </p:txBody>
      </p:sp>
      <p:sp>
        <p:nvSpPr>
          <p:cNvPr id="247" name="Google Shape;240;p12"/>
          <p:cNvSpPr txBox="1"/>
          <p:nvPr>
            <p:ph type="subTitle" sz="quarter" idx="1"/>
          </p:nvPr>
        </p:nvSpPr>
        <p:spPr>
          <a:xfrm>
            <a:off x="8296275" y="3505094"/>
            <a:ext cx="3081577" cy="2629007"/>
          </a:xfrm>
          <a:prstGeom prst="rect">
            <a:avLst/>
          </a:prstGeom>
        </p:spPr>
        <p:txBody>
          <a:bodyPr/>
          <a:lstStyle/>
          <a:p>
            <a:pPr marL="0" indent="0">
              <a:spcBef>
                <a:spcPts val="0"/>
              </a:spcBef>
              <a:defRPr>
                <a:solidFill>
                  <a:srgbClr val="EBEBEB"/>
                </a:solidFill>
              </a:defRPr>
            </a:pPr>
          </a:p>
        </p:txBody>
      </p:sp>
      <p:grpSp>
        <p:nvGrpSpPr>
          <p:cNvPr id="251" name="Google Shape;241;p12"/>
          <p:cNvGrpSpPr/>
          <p:nvPr/>
        </p:nvGrpSpPr>
        <p:grpSpPr>
          <a:xfrm>
            <a:off x="446533" y="453642"/>
            <a:ext cx="11298935" cy="98555"/>
            <a:chOff x="0" y="0"/>
            <a:chExt cx="11298933" cy="98554"/>
          </a:xfrm>
        </p:grpSpPr>
        <p:sp>
          <p:nvSpPr>
            <p:cNvPr id="248" name="Google Shape;242;p12"/>
            <p:cNvSpPr/>
            <p:nvPr/>
          </p:nvSpPr>
          <p:spPr>
            <a:xfrm>
              <a:off x="-1" y="3557"/>
              <a:ext cx="3703321" cy="94998"/>
            </a:xfrm>
            <a:prstGeom prst="rect">
              <a:avLst/>
            </a:prstGeom>
            <a:solidFill>
              <a:schemeClr val="accent1"/>
            </a:solidFill>
            <a:ln w="12700" cap="flat">
              <a:noFill/>
              <a:miter lim="400000"/>
            </a:ln>
            <a:effectLst/>
          </p:spPr>
          <p:txBody>
            <a:bodyPr wrap="square" lIns="0" tIns="0" rIns="0" bIns="0" numCol="1" anchor="ctr">
              <a:noAutofit/>
            </a:bodyPr>
            <a:lstStyle/>
            <a:p>
              <a:pPr/>
            </a:p>
          </p:txBody>
        </p:sp>
        <p:sp>
          <p:nvSpPr>
            <p:cNvPr id="249" name="Google Shape;243;p12"/>
            <p:cNvSpPr/>
            <p:nvPr/>
          </p:nvSpPr>
          <p:spPr>
            <a:xfrm>
              <a:off x="7595613" y="-1"/>
              <a:ext cx="3703321" cy="98556"/>
            </a:xfrm>
            <a:prstGeom prst="rect">
              <a:avLst/>
            </a:prstGeom>
            <a:solidFill>
              <a:schemeClr val="accent4"/>
            </a:solidFill>
            <a:ln w="12700" cap="flat">
              <a:noFill/>
              <a:miter lim="400000"/>
            </a:ln>
            <a:effectLst/>
          </p:spPr>
          <p:txBody>
            <a:bodyPr wrap="square" lIns="0" tIns="0" rIns="0" bIns="0" numCol="1" anchor="ctr">
              <a:noAutofit/>
            </a:bodyPr>
            <a:lstStyle/>
            <a:p>
              <a:pPr/>
            </a:p>
          </p:txBody>
        </p:sp>
        <p:sp>
          <p:nvSpPr>
            <p:cNvPr id="250" name="Google Shape;244;p12"/>
            <p:cNvSpPr/>
            <p:nvPr/>
          </p:nvSpPr>
          <p:spPr>
            <a:xfrm>
              <a:off x="3795295" y="3556"/>
              <a:ext cx="3703321" cy="91442"/>
            </a:xfrm>
            <a:prstGeom prst="rect">
              <a:avLst/>
            </a:prstGeom>
            <a:solidFill>
              <a:schemeClr val="accent2"/>
            </a:solidFill>
            <a:ln w="12700" cap="flat">
              <a:noFill/>
              <a:miter lim="400000"/>
            </a:ln>
            <a:effectLst/>
          </p:spPr>
          <p:txBody>
            <a:bodyPr wrap="square" lIns="0" tIns="0" rIns="0" bIns="0" numCol="1" anchor="ctr">
              <a:noAutofit/>
            </a:bodyPr>
            <a:lstStyle/>
            <a:p>
              <a:pP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55;p3"/>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pic>
        <p:nvPicPr>
          <p:cNvPr id="168" name="Google Shape;156;p3" descr="Google Shape;156;p3"/>
          <p:cNvPicPr>
            <a:picLocks noChangeAspect="1"/>
          </p:cNvPicPr>
          <p:nvPr/>
        </p:nvPicPr>
        <p:blipFill>
          <a:blip r:embed="rId2">
            <a:extLst/>
          </a:blip>
          <a:srcRect l="0" t="10681" r="9091" b="12707"/>
          <a:stretch>
            <a:fillRect/>
          </a:stretch>
        </p:blipFill>
        <p:spPr>
          <a:xfrm>
            <a:off x="19" y="9"/>
            <a:ext cx="12191982" cy="6857991"/>
          </a:xfrm>
          <a:prstGeom prst="rect">
            <a:avLst/>
          </a:prstGeom>
          <a:ln w="12700">
            <a:miter lim="400000"/>
          </a:ln>
        </p:spPr>
      </p:pic>
      <p:grpSp>
        <p:nvGrpSpPr>
          <p:cNvPr id="172" name="Google Shape;157;p3"/>
          <p:cNvGrpSpPr/>
          <p:nvPr/>
        </p:nvGrpSpPr>
        <p:grpSpPr>
          <a:xfrm>
            <a:off x="438066" y="457199"/>
            <a:ext cx="7507084" cy="5935133"/>
            <a:chOff x="0" y="0"/>
            <a:chExt cx="7507083" cy="5935132"/>
          </a:xfrm>
        </p:grpSpPr>
        <p:sp>
          <p:nvSpPr>
            <p:cNvPr id="169" name="Google Shape;158;p3"/>
            <p:cNvSpPr/>
            <p:nvPr/>
          </p:nvSpPr>
          <p:spPr>
            <a:xfrm>
              <a:off x="-1" y="160866"/>
              <a:ext cx="7503666" cy="5774266"/>
            </a:xfrm>
            <a:prstGeom prst="rect">
              <a:avLst/>
            </a:prstGeom>
            <a:solidFill>
              <a:schemeClr val="accent1">
                <a:alpha val="96078"/>
              </a:schemeClr>
            </a:solidFill>
            <a:ln w="12700" cap="flat">
              <a:noFill/>
              <a:miter lim="400000"/>
            </a:ln>
            <a:effectLst/>
          </p:spPr>
          <p:txBody>
            <a:bodyPr wrap="square" lIns="0" tIns="0" rIns="0" bIns="0" numCol="1" anchor="ctr">
              <a:noAutofit/>
            </a:bodyPr>
            <a:lstStyle/>
            <a:p>
              <a:pPr/>
            </a:p>
          </p:txBody>
        </p:sp>
        <p:sp>
          <p:nvSpPr>
            <p:cNvPr id="170" name="Google Shape;159;p3"/>
            <p:cNvSpPr/>
            <p:nvPr/>
          </p:nvSpPr>
          <p:spPr>
            <a:xfrm>
              <a:off x="0" y="-1"/>
              <a:ext cx="3703321" cy="94998"/>
            </a:xfrm>
            <a:prstGeom prst="rect">
              <a:avLst/>
            </a:prstGeom>
            <a:solidFill>
              <a:schemeClr val="accent1"/>
            </a:solidFill>
            <a:ln w="12700" cap="flat">
              <a:noFill/>
              <a:miter lim="400000"/>
            </a:ln>
            <a:effectLst/>
          </p:spPr>
          <p:txBody>
            <a:bodyPr wrap="square" lIns="0" tIns="0" rIns="0" bIns="0" numCol="1" anchor="ctr">
              <a:noAutofit/>
            </a:bodyPr>
            <a:lstStyle/>
            <a:p>
              <a:pPr/>
            </a:p>
          </p:txBody>
        </p:sp>
        <p:sp>
          <p:nvSpPr>
            <p:cNvPr id="171" name="Google Shape;160;p3"/>
            <p:cNvSpPr/>
            <p:nvPr/>
          </p:nvSpPr>
          <p:spPr>
            <a:xfrm>
              <a:off x="3803762" y="-1"/>
              <a:ext cx="3703321" cy="91441"/>
            </a:xfrm>
            <a:prstGeom prst="rect">
              <a:avLst/>
            </a:prstGeom>
            <a:solidFill>
              <a:schemeClr val="accent2"/>
            </a:solidFill>
            <a:ln w="12700" cap="flat">
              <a:noFill/>
              <a:miter lim="400000"/>
            </a:ln>
            <a:effectLst/>
          </p:spPr>
          <p:txBody>
            <a:bodyPr wrap="square" lIns="0" tIns="0" rIns="0" bIns="0" numCol="1" anchor="ctr">
              <a:noAutofit/>
            </a:bodyPr>
            <a:lstStyle/>
            <a:p>
              <a:pPr/>
            </a:p>
          </p:txBody>
        </p:sp>
      </p:grpSp>
      <p:sp>
        <p:nvSpPr>
          <p:cNvPr id="173" name="Google Shape;161;p3"/>
          <p:cNvSpPr txBox="1"/>
          <p:nvPr>
            <p:ph type="title"/>
          </p:nvPr>
        </p:nvSpPr>
        <p:spPr>
          <a:xfrm>
            <a:off x="584200" y="1006957"/>
            <a:ext cx="7213600" cy="656383"/>
          </a:xfrm>
          <a:prstGeom prst="rect">
            <a:avLst/>
          </a:prstGeom>
        </p:spPr>
        <p:txBody>
          <a:bodyPr anchor="ctr"/>
          <a:lstStyle>
            <a:lvl1pPr algn="ctr"/>
          </a:lstStyle>
          <a:p>
            <a:pPr/>
            <a:r>
              <a:t>CONTENTS</a:t>
            </a:r>
          </a:p>
        </p:txBody>
      </p:sp>
      <p:grpSp>
        <p:nvGrpSpPr>
          <p:cNvPr id="196" name="Google Shape;162;p3"/>
          <p:cNvGrpSpPr/>
          <p:nvPr/>
        </p:nvGrpSpPr>
        <p:grpSpPr>
          <a:xfrm>
            <a:off x="773326" y="1597231"/>
            <a:ext cx="6736123" cy="4212180"/>
            <a:chOff x="0" y="0"/>
            <a:chExt cx="6736121" cy="4212178"/>
          </a:xfrm>
        </p:grpSpPr>
        <p:sp>
          <p:nvSpPr>
            <p:cNvPr id="174" name="Google Shape;163;p3"/>
            <p:cNvSpPr/>
            <p:nvPr/>
          </p:nvSpPr>
          <p:spPr>
            <a:xfrm>
              <a:off x="10153" y="0"/>
              <a:ext cx="887661" cy="4212179"/>
            </a:xfrm>
            <a:custGeom>
              <a:avLst/>
              <a:gdLst/>
              <a:ahLst/>
              <a:cxnLst>
                <a:cxn ang="0">
                  <a:pos x="wd2" y="hd2"/>
                </a:cxn>
                <a:cxn ang="5400000">
                  <a:pos x="wd2" y="hd2"/>
                </a:cxn>
                <a:cxn ang="10800000">
                  <a:pos x="wd2" y="hd2"/>
                </a:cxn>
                <a:cxn ang="16200000">
                  <a:pos x="wd2" y="hd2"/>
                </a:cxn>
              </a:cxnLst>
              <a:rect l="0" t="0" r="r" b="b"/>
              <a:pathLst>
                <a:path w="16270" h="21600" fill="norm" stroke="1" extrusionOk="0">
                  <a:moveTo>
                    <a:pt x="280" y="0"/>
                  </a:moveTo>
                  <a:cubicBezTo>
                    <a:pt x="21600" y="5965"/>
                    <a:pt x="21600" y="15635"/>
                    <a:pt x="280" y="21600"/>
                  </a:cubicBezTo>
                  <a:lnTo>
                    <a:pt x="0" y="21522"/>
                  </a:lnTo>
                  <a:cubicBezTo>
                    <a:pt x="21165" y="15600"/>
                    <a:pt x="21165" y="6000"/>
                    <a:pt x="0" y="78"/>
                  </a:cubicBezTo>
                  <a:close/>
                </a:path>
              </a:pathLst>
            </a:custGeom>
            <a:noFill/>
            <a:ln w="12700" cap="rnd">
              <a:solidFill>
                <a:srgbClr val="337291"/>
              </a:solidFill>
              <a:prstDash val="solid"/>
              <a:round/>
            </a:ln>
            <a:effectLst/>
          </p:spPr>
          <p:txBody>
            <a:bodyPr wrap="square" lIns="0" tIns="0" rIns="0" bIns="0" numCol="1" anchor="ctr">
              <a:noAutofit/>
            </a:bodyPr>
            <a:lstStyle/>
            <a:p>
              <a:pPr/>
            </a:p>
          </p:txBody>
        </p:sp>
        <p:sp>
          <p:nvSpPr>
            <p:cNvPr id="175" name="Google Shape;164;p3"/>
            <p:cNvSpPr/>
            <p:nvPr/>
          </p:nvSpPr>
          <p:spPr>
            <a:xfrm>
              <a:off x="251294" y="95112"/>
              <a:ext cx="6484828" cy="402071"/>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76" name="Google Shape;165;p3"/>
            <p:cNvSpPr txBox="1"/>
            <p:nvPr/>
          </p:nvSpPr>
          <p:spPr>
            <a:xfrm>
              <a:off x="519619" y="99297"/>
              <a:ext cx="621650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Gill Sans"/>
                  <a:ea typeface="Gill Sans"/>
                  <a:cs typeface="Gill Sans"/>
                  <a:sym typeface="Gill Sans"/>
                </a:defRPr>
              </a:lvl1pPr>
            </a:lstStyle>
            <a:p>
              <a:pPr/>
              <a:r>
                <a:t>Team Details</a:t>
              </a:r>
            </a:p>
          </p:txBody>
        </p:sp>
        <p:sp>
          <p:nvSpPr>
            <p:cNvPr id="177" name="Google Shape;166;p3"/>
            <p:cNvSpPr/>
            <p:nvPr/>
          </p:nvSpPr>
          <p:spPr>
            <a:xfrm>
              <a:off x="0" y="44854"/>
              <a:ext cx="502589" cy="502589"/>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sp>
          <p:nvSpPr>
            <p:cNvPr id="178" name="Google Shape;167;p3"/>
            <p:cNvSpPr/>
            <p:nvPr/>
          </p:nvSpPr>
          <p:spPr>
            <a:xfrm>
              <a:off x="615405" y="698573"/>
              <a:ext cx="6120717" cy="402071"/>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79" name="Google Shape;168;p3"/>
            <p:cNvSpPr txBox="1"/>
            <p:nvPr/>
          </p:nvSpPr>
          <p:spPr>
            <a:xfrm>
              <a:off x="883730" y="702758"/>
              <a:ext cx="585239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Gill Sans"/>
                  <a:ea typeface="Gill Sans"/>
                  <a:cs typeface="Gill Sans"/>
                  <a:sym typeface="Gill Sans"/>
                </a:defRPr>
              </a:lvl1pPr>
            </a:lstStyle>
            <a:p>
              <a:pPr/>
              <a:r>
                <a:t>Problem Statement – Description / theme selected</a:t>
              </a:r>
            </a:p>
          </p:txBody>
        </p:sp>
        <p:sp>
          <p:nvSpPr>
            <p:cNvPr id="180" name="Google Shape;169;p3"/>
            <p:cNvSpPr/>
            <p:nvPr/>
          </p:nvSpPr>
          <p:spPr>
            <a:xfrm>
              <a:off x="364111" y="648314"/>
              <a:ext cx="502589" cy="502589"/>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sp>
          <p:nvSpPr>
            <p:cNvPr id="181" name="Google Shape;170;p3"/>
            <p:cNvSpPr/>
            <p:nvPr/>
          </p:nvSpPr>
          <p:spPr>
            <a:xfrm>
              <a:off x="814936" y="1301591"/>
              <a:ext cx="5921186" cy="402071"/>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82" name="Google Shape;171;p3"/>
            <p:cNvSpPr txBox="1"/>
            <p:nvPr/>
          </p:nvSpPr>
          <p:spPr>
            <a:xfrm>
              <a:off x="1083261" y="1305776"/>
              <a:ext cx="5652861"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Gill Sans"/>
                  <a:ea typeface="Gill Sans"/>
                  <a:cs typeface="Gill Sans"/>
                  <a:sym typeface="Gill Sans"/>
                </a:defRPr>
              </a:lvl1pPr>
            </a:lstStyle>
            <a:p>
              <a:pPr/>
              <a:r>
                <a:t>Solution Proposed</a:t>
              </a:r>
            </a:p>
          </p:txBody>
        </p:sp>
        <p:sp>
          <p:nvSpPr>
            <p:cNvPr id="183" name="Google Shape;172;p3"/>
            <p:cNvSpPr/>
            <p:nvPr/>
          </p:nvSpPr>
          <p:spPr>
            <a:xfrm>
              <a:off x="563642" y="1251332"/>
              <a:ext cx="502589" cy="502589"/>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sp>
          <p:nvSpPr>
            <p:cNvPr id="184" name="Google Shape;173;p3"/>
            <p:cNvSpPr/>
            <p:nvPr/>
          </p:nvSpPr>
          <p:spPr>
            <a:xfrm>
              <a:off x="878644" y="1905051"/>
              <a:ext cx="5857478" cy="402071"/>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85" name="Google Shape;174;p3"/>
            <p:cNvSpPr txBox="1"/>
            <p:nvPr/>
          </p:nvSpPr>
          <p:spPr>
            <a:xfrm>
              <a:off x="1146969" y="1909236"/>
              <a:ext cx="5589153"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Gill Sans"/>
                  <a:ea typeface="Gill Sans"/>
                  <a:cs typeface="Gill Sans"/>
                  <a:sym typeface="Gill Sans"/>
                </a:defRPr>
              </a:lvl1pPr>
            </a:lstStyle>
            <a:p>
              <a:pPr/>
              <a:r>
                <a:t>Expected Benefits to Policing</a:t>
              </a:r>
            </a:p>
          </p:txBody>
        </p:sp>
        <p:sp>
          <p:nvSpPr>
            <p:cNvPr id="186" name="Google Shape;175;p3"/>
            <p:cNvSpPr/>
            <p:nvPr/>
          </p:nvSpPr>
          <p:spPr>
            <a:xfrm>
              <a:off x="627350" y="1854792"/>
              <a:ext cx="502590" cy="502590"/>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sp>
          <p:nvSpPr>
            <p:cNvPr id="187" name="Google Shape;176;p3"/>
            <p:cNvSpPr/>
            <p:nvPr/>
          </p:nvSpPr>
          <p:spPr>
            <a:xfrm>
              <a:off x="814936" y="2508511"/>
              <a:ext cx="5921186" cy="402072"/>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88" name="Google Shape;177;p3"/>
            <p:cNvSpPr txBox="1"/>
            <p:nvPr/>
          </p:nvSpPr>
          <p:spPr>
            <a:xfrm>
              <a:off x="1083261" y="2512697"/>
              <a:ext cx="5652861"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Gill Sans"/>
                  <a:ea typeface="Gill Sans"/>
                  <a:cs typeface="Gill Sans"/>
                  <a:sym typeface="Gill Sans"/>
                </a:defRPr>
              </a:lvl1pPr>
            </a:lstStyle>
            <a:p>
              <a:pPr/>
              <a:r>
                <a:t>Technical Design / Architectural Diagram </a:t>
              </a:r>
            </a:p>
          </p:txBody>
        </p:sp>
        <p:sp>
          <p:nvSpPr>
            <p:cNvPr id="189" name="Google Shape;178;p3"/>
            <p:cNvSpPr/>
            <p:nvPr/>
          </p:nvSpPr>
          <p:spPr>
            <a:xfrm>
              <a:off x="563642" y="2458254"/>
              <a:ext cx="502589" cy="502589"/>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sp>
          <p:nvSpPr>
            <p:cNvPr id="190" name="Google Shape;179;p3"/>
            <p:cNvSpPr/>
            <p:nvPr/>
          </p:nvSpPr>
          <p:spPr>
            <a:xfrm>
              <a:off x="615405" y="3111530"/>
              <a:ext cx="6120717" cy="402071"/>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91" name="Google Shape;180;p3"/>
            <p:cNvSpPr txBox="1"/>
            <p:nvPr/>
          </p:nvSpPr>
          <p:spPr>
            <a:xfrm>
              <a:off x="883730" y="3115714"/>
              <a:ext cx="585239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2000">
                  <a:solidFill>
                    <a:srgbClr val="FFFFFF"/>
                  </a:solidFill>
                  <a:latin typeface="Gill Sans"/>
                  <a:ea typeface="Gill Sans"/>
                  <a:cs typeface="Gill Sans"/>
                  <a:sym typeface="Gill Sans"/>
                </a:defRPr>
              </a:lvl1pPr>
            </a:lstStyle>
            <a:p>
              <a:pPr/>
              <a:r>
                <a:t>Solution - Screenshots</a:t>
              </a:r>
            </a:p>
          </p:txBody>
        </p:sp>
        <p:sp>
          <p:nvSpPr>
            <p:cNvPr id="192" name="Google Shape;181;p3"/>
            <p:cNvSpPr/>
            <p:nvPr/>
          </p:nvSpPr>
          <p:spPr>
            <a:xfrm>
              <a:off x="364111" y="3061270"/>
              <a:ext cx="502589" cy="502589"/>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sp>
          <p:nvSpPr>
            <p:cNvPr id="193" name="Google Shape;182;p3"/>
            <p:cNvSpPr/>
            <p:nvPr/>
          </p:nvSpPr>
          <p:spPr>
            <a:xfrm>
              <a:off x="251294" y="3714991"/>
              <a:ext cx="6484828" cy="402071"/>
            </a:xfrm>
            <a:prstGeom prst="rect">
              <a:avLst/>
            </a:prstGeom>
            <a:gradFill flip="none" rotWithShape="1">
              <a:gsLst>
                <a:gs pos="0">
                  <a:srgbClr val="609EC1"/>
                </a:gs>
                <a:gs pos="84000">
                  <a:srgbClr val="38789A"/>
                </a:gs>
                <a:gs pos="100000">
                  <a:srgbClr val="38789A"/>
                </a:gs>
              </a:gsLst>
              <a:lin ang="5400000" scaled="0"/>
            </a:gradFill>
            <a:ln w="12700" cap="flat">
              <a:noFill/>
              <a:miter lim="400000"/>
            </a:ln>
            <a:effectLst>
              <a:outerShdw sx="100000" sy="100000" kx="0" ky="0" algn="b" rotWithShape="0" blurRad="38100" dist="25400" dir="5400000">
                <a:srgbClr val="000000">
                  <a:alpha val="54117"/>
                </a:srgbClr>
              </a:outerShdw>
            </a:effectLst>
          </p:spPr>
          <p:txBody>
            <a:bodyPr wrap="square" lIns="0" tIns="0" rIns="0" bIns="0" numCol="1" anchor="ctr">
              <a:noAutofit/>
            </a:bodyPr>
            <a:lstStyle/>
            <a:p>
              <a:pPr/>
            </a:p>
          </p:txBody>
        </p:sp>
        <p:sp>
          <p:nvSpPr>
            <p:cNvPr id="194" name="Google Shape;183;p3"/>
            <p:cNvSpPr txBox="1"/>
            <p:nvPr/>
          </p:nvSpPr>
          <p:spPr>
            <a:xfrm>
              <a:off x="519619" y="3719176"/>
              <a:ext cx="6216502"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nSpc>
                  <a:spcPct val="90000"/>
                </a:lnSpc>
                <a:defRPr sz="2000">
                  <a:solidFill>
                    <a:srgbClr val="FFFFFF"/>
                  </a:solidFill>
                  <a:latin typeface="Gill Sans"/>
                  <a:ea typeface="Gill Sans"/>
                  <a:cs typeface="Gill Sans"/>
                  <a:sym typeface="Gill Sans"/>
                </a:defRPr>
              </a:lvl1pPr>
            </a:lstStyle>
            <a:p>
              <a:pPr/>
              <a:r>
                <a:t>Assumptions </a:t>
              </a:r>
            </a:p>
          </p:txBody>
        </p:sp>
        <p:sp>
          <p:nvSpPr>
            <p:cNvPr id="195" name="Google Shape;184;p3"/>
            <p:cNvSpPr/>
            <p:nvPr/>
          </p:nvSpPr>
          <p:spPr>
            <a:xfrm>
              <a:off x="0" y="3664732"/>
              <a:ext cx="502589" cy="502589"/>
            </a:xfrm>
            <a:prstGeom prst="ellipse">
              <a:avLst/>
            </a:prstGeom>
            <a:solidFill>
              <a:srgbClr val="FFFFFF"/>
            </a:solidFill>
            <a:ln w="12700" cap="rnd">
              <a:solidFill>
                <a:srgbClr val="4490B8"/>
              </a:solidFill>
              <a:prstDash val="solid"/>
              <a:round/>
            </a:ln>
            <a:effectLst/>
          </p:spPr>
          <p:txBody>
            <a:bodyPr wrap="square" lIns="0" tIns="0" rIns="0" bIns="0" numCol="1" anchor="ctr">
              <a:noAutofit/>
            </a:bodyPr>
            <a:lstStyle/>
            <a:p>
              <a:pP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89;p4"/>
          <p:cNvSpPr txBox="1"/>
          <p:nvPr>
            <p:ph type="title"/>
          </p:nvPr>
        </p:nvSpPr>
        <p:spPr>
          <a:xfrm>
            <a:off x="575894" y="729657"/>
            <a:ext cx="11029616" cy="988334"/>
          </a:xfrm>
          <a:prstGeom prst="rect">
            <a:avLst/>
          </a:prstGeom>
        </p:spPr>
        <p:txBody>
          <a:bodyPr/>
          <a:lstStyle/>
          <a:p>
            <a:pPr/>
            <a:r>
              <a:t>TEAM DETAILS</a:t>
            </a:r>
          </a:p>
        </p:txBody>
      </p:sp>
      <p:sp>
        <p:nvSpPr>
          <p:cNvPr id="199" name="Google Shape;190;p4"/>
          <p:cNvSpPr txBox="1"/>
          <p:nvPr/>
        </p:nvSpPr>
        <p:spPr>
          <a:xfrm>
            <a:off x="621619" y="1964352"/>
            <a:ext cx="10938050" cy="420172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400">
                <a:solidFill>
                  <a:srgbClr val="002060"/>
                </a:solidFill>
                <a:latin typeface="Gill Sans"/>
                <a:ea typeface="Gill Sans"/>
                <a:cs typeface="Gill Sans"/>
                <a:sym typeface="Gill Sans"/>
              </a:defRPr>
            </a:pPr>
            <a:r>
              <a:t>Team Name: Tech Titans</a:t>
            </a:r>
          </a:p>
          <a:p>
            <a:pPr>
              <a:defRPr sz="2400">
                <a:solidFill>
                  <a:srgbClr val="002060"/>
                </a:solidFill>
                <a:latin typeface="Gill Sans"/>
                <a:ea typeface="Gill Sans"/>
                <a:cs typeface="Gill Sans"/>
                <a:sym typeface="Gill Sans"/>
              </a:defRPr>
            </a:pPr>
            <a:r>
              <a:t>Team Members with Email-Ids:</a:t>
            </a:r>
          </a:p>
          <a:p>
            <a:pPr marL="457200" indent="-457200">
              <a:buClr>
                <a:srgbClr val="002060"/>
              </a:buClr>
              <a:buSzPts val="2400"/>
              <a:buAutoNum type="arabicPeriod" startAt="1"/>
              <a:defRPr sz="2400">
                <a:solidFill>
                  <a:srgbClr val="002060"/>
                </a:solidFill>
                <a:latin typeface="Gill Sans"/>
                <a:ea typeface="Gill Sans"/>
                <a:cs typeface="Gill Sans"/>
                <a:sym typeface="Gill Sans"/>
              </a:defRPr>
            </a:pPr>
            <a:r>
              <a:t>Anshika Sharma ( </a:t>
            </a:r>
            <a:r>
              <a:rPr u="sng">
                <a:solidFill>
                  <a:srgbClr val="828282"/>
                </a:solidFill>
                <a:uFill>
                  <a:solidFill>
                    <a:srgbClr val="828282"/>
                  </a:solidFill>
                </a:uFill>
                <a:hlinkClick r:id="rId2" invalidUrl="" action="" tgtFrame="" tooltip="" history="1" highlightClick="0" endSnd="0"/>
              </a:rPr>
              <a:t>anshika.sharma13@s.amity.edu</a:t>
            </a:r>
            <a:r>
              <a:t> )</a:t>
            </a:r>
          </a:p>
          <a:p>
            <a:pPr marL="457200" indent="-457200">
              <a:buClr>
                <a:srgbClr val="002060"/>
              </a:buClr>
              <a:buSzPts val="2400"/>
              <a:buAutoNum type="arabicPeriod" startAt="1"/>
              <a:defRPr sz="2400">
                <a:solidFill>
                  <a:srgbClr val="002060"/>
                </a:solidFill>
                <a:latin typeface="Gill Sans"/>
                <a:ea typeface="Gill Sans"/>
                <a:cs typeface="Gill Sans"/>
                <a:sym typeface="Gill Sans"/>
              </a:defRPr>
            </a:pPr>
            <a:r>
              <a:t>Karandeep Singh ( </a:t>
            </a:r>
            <a:r>
              <a:rPr u="sng">
                <a:solidFill>
                  <a:srgbClr val="828282"/>
                </a:solidFill>
                <a:uFill>
                  <a:solidFill>
                    <a:srgbClr val="828282"/>
                  </a:solidFill>
                </a:uFill>
                <a:hlinkClick r:id="rId3" invalidUrl="" action="" tgtFrame="" tooltip="" history="1" highlightClick="0" endSnd="0"/>
              </a:rPr>
              <a:t>karandeep.singh1@s.amity.edu</a:t>
            </a:r>
            <a:r>
              <a:t> )</a:t>
            </a:r>
          </a:p>
          <a:p>
            <a:pPr marL="457200" indent="-457200">
              <a:buClr>
                <a:srgbClr val="002060"/>
              </a:buClr>
              <a:buSzPts val="2400"/>
              <a:buAutoNum type="arabicPeriod" startAt="1"/>
              <a:defRPr sz="2400">
                <a:solidFill>
                  <a:srgbClr val="002060"/>
                </a:solidFill>
                <a:latin typeface="Gill Sans"/>
                <a:ea typeface="Gill Sans"/>
                <a:cs typeface="Gill Sans"/>
                <a:sym typeface="Gill Sans"/>
              </a:defRPr>
            </a:pPr>
            <a:r>
              <a:t>Tarinee ( </a:t>
            </a:r>
            <a:r>
              <a:rPr u="sng">
                <a:solidFill>
                  <a:srgbClr val="828282"/>
                </a:solidFill>
                <a:uFill>
                  <a:solidFill>
                    <a:srgbClr val="828282"/>
                  </a:solidFill>
                </a:uFill>
                <a:hlinkClick r:id="rId4" invalidUrl="" action="" tgtFrame="" tooltip="" history="1" highlightClick="0" endSnd="0"/>
              </a:rPr>
              <a:t>tarinee20005@gmail.com</a:t>
            </a:r>
            <a:r>
              <a:t> )</a:t>
            </a:r>
          </a:p>
          <a:p>
            <a:pPr marL="457200" indent="-457200">
              <a:buClr>
                <a:srgbClr val="002060"/>
              </a:buClr>
              <a:buSzPts val="2400"/>
              <a:buAutoNum type="arabicPeriod" startAt="1"/>
              <a:defRPr sz="2400">
                <a:solidFill>
                  <a:srgbClr val="002060"/>
                </a:solidFill>
                <a:latin typeface="Gill Sans"/>
                <a:ea typeface="Gill Sans"/>
                <a:cs typeface="Gill Sans"/>
                <a:sym typeface="Gill Sans"/>
              </a:defRPr>
            </a:pPr>
            <a:r>
              <a:t>Aneesha Takkar ( </a:t>
            </a:r>
            <a:r>
              <a:rPr u="sng">
                <a:solidFill>
                  <a:srgbClr val="828282"/>
                </a:solidFill>
                <a:uFill>
                  <a:solidFill>
                    <a:srgbClr val="828282"/>
                  </a:solidFill>
                </a:uFill>
                <a:hlinkClick r:id="rId5" invalidUrl="" action="" tgtFrame="" tooltip="" history="1" highlightClick="0" endSnd="0"/>
              </a:rPr>
              <a:t>aneeshatakkar2403@gmail.com</a:t>
            </a:r>
            <a:r>
              <a:t> )</a:t>
            </a:r>
          </a:p>
          <a:p>
            <a:pPr marL="304800" indent="-152400"/>
            <a:endParaRPr sz="2400">
              <a:solidFill>
                <a:srgbClr val="002060"/>
              </a:solidFill>
              <a:latin typeface="Gill Sans"/>
              <a:ea typeface="Gill Sans"/>
              <a:cs typeface="Gill Sans"/>
              <a:sym typeface="Gill Sans"/>
            </a:endParaRPr>
          </a:p>
          <a:p>
            <a:pPr>
              <a:defRPr sz="2400">
                <a:solidFill>
                  <a:srgbClr val="002060"/>
                </a:solidFill>
                <a:latin typeface="Gill Sans"/>
                <a:ea typeface="Gill Sans"/>
                <a:cs typeface="Gill Sans"/>
                <a:sym typeface="Gill Sans"/>
              </a:defRPr>
            </a:pPr>
            <a:r>
              <a:t>Team Leader: Anshika Sharma</a:t>
            </a:r>
          </a:p>
          <a:p>
            <a:pPr>
              <a:defRPr b="1" sz="2400">
                <a:solidFill>
                  <a:srgbClr val="002060"/>
                </a:solidFill>
                <a:latin typeface="Gill Sans"/>
                <a:ea typeface="Gill Sans"/>
                <a:cs typeface="Gill Sans"/>
                <a:sym typeface="Gill Sans"/>
              </a:defRPr>
            </a:pPr>
            <a:r>
              <a:t>Topic Selected for Solution</a:t>
            </a:r>
            <a:r>
              <a:rPr b="0"/>
              <a:t>: &lt;Real-Time AI-Based Phishing Email Detection System&gt;</a:t>
            </a:r>
            <a:endParaRPr b="0"/>
          </a:p>
          <a:p>
            <a:pPr>
              <a:defRPr sz="2400">
                <a:solidFill>
                  <a:srgbClr val="002060"/>
                </a:solidFill>
                <a:latin typeface="Gill Sans"/>
                <a:ea typeface="Gill Sans"/>
                <a:cs typeface="Gill Sans"/>
                <a:sym typeface="Gill Sans"/>
              </a:defRPr>
            </a:pPr>
            <a:r>
              <a:t>Category : Student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95;p5"/>
          <p:cNvSpPr txBox="1"/>
          <p:nvPr>
            <p:ph type="title"/>
          </p:nvPr>
        </p:nvSpPr>
        <p:spPr>
          <a:xfrm>
            <a:off x="575894" y="729657"/>
            <a:ext cx="11029616" cy="660732"/>
          </a:xfrm>
          <a:prstGeom prst="rect">
            <a:avLst/>
          </a:prstGeom>
        </p:spPr>
        <p:txBody>
          <a:bodyPr/>
          <a:lstStyle/>
          <a:p>
            <a:pPr/>
            <a:r>
              <a:t>PROBLEM STATEMENT</a:t>
            </a:r>
          </a:p>
        </p:txBody>
      </p:sp>
      <p:sp>
        <p:nvSpPr>
          <p:cNvPr id="202" name="Google Shape;196;p5"/>
          <p:cNvSpPr txBox="1"/>
          <p:nvPr/>
        </p:nvSpPr>
        <p:spPr>
          <a:xfrm>
            <a:off x="621624" y="1390400"/>
            <a:ext cx="8275551" cy="370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solidFill>
                  <a:srgbClr val="FFFFFF"/>
                </a:solidFill>
                <a:latin typeface="Quattrocento Sans"/>
                <a:ea typeface="Quattrocento Sans"/>
                <a:cs typeface="Quattrocento Sans"/>
                <a:sym typeface="Quattrocento Sans"/>
              </a:defRPr>
            </a:lvl1pPr>
          </a:lstStyle>
          <a:p>
            <a:pPr/>
            <a:r>
              <a:t>Explain the main problem statement and what are critical challenges to be fixed</a:t>
            </a:r>
          </a:p>
        </p:txBody>
      </p:sp>
      <p:sp>
        <p:nvSpPr>
          <p:cNvPr id="203" name="Phishing emails are a prevalent form of cybercrime, designed to trick recipients into divulging sensitive information (e.g., passwords, financial details) or installing malicious software. The problem statement focuses on real-time phishing email detecti"/>
          <p:cNvSpPr txBox="1"/>
          <p:nvPr/>
        </p:nvSpPr>
        <p:spPr>
          <a:xfrm>
            <a:off x="514923" y="2359191"/>
            <a:ext cx="11162154" cy="321275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200"/>
              </a:spcBef>
              <a:defRPr>
                <a:latin typeface="Times New Roman"/>
                <a:ea typeface="Times New Roman"/>
                <a:cs typeface="Times New Roman"/>
                <a:sym typeface="Times New Roman"/>
              </a:defRPr>
            </a:pPr>
            <a:r>
              <a:t>Phishing emails are a prevalent form of cybercrime, designed to trick recipients into divulging sensitive information (e.g., passwords, financial details) or installing malicious software. The problem statement focuses on real-time phishing email detection, one of the challenges listed in the competition template. The critical challenge is to develop an automated system that can accurately identify phishing emails amidst a large volume of legitimate emails, with minimal false positives, and integrate into existing email systems for real-time protection. This is essential for preventing financial losses, data breaches, and other cybercrimes that impact individuals and organizations.</a:t>
            </a:r>
          </a:p>
          <a:p>
            <a:pPr algn="just" defTabSz="457200">
              <a:lnSpc>
                <a:spcPct val="120000"/>
              </a:lnSpc>
              <a:spcBef>
                <a:spcPts val="1200"/>
              </a:spcBef>
              <a:defRPr>
                <a:latin typeface="Times New Roman"/>
                <a:ea typeface="Times New Roman"/>
                <a:cs typeface="Times New Roman"/>
                <a:sym typeface="Times New Roman"/>
              </a:defRPr>
            </a:pPr>
            <a:r>
              <a:t>Challenges include:</a:t>
            </a: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t>Analyzing diverse email components for phishing signals.</a:t>
            </a: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t>Minimizing false positives to ensure legitimate emails are not flagged.</a:t>
            </a: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t>Real-time processing with low latency.</a:t>
            </a:r>
          </a:p>
          <a:p>
            <a:pPr algn="just" defTabSz="457200">
              <a:lnSpc>
                <a:spcPct val="120000"/>
              </a:lnSpc>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t>Seamless integration with email systems for practical deployment.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201;p6"/>
          <p:cNvSpPr txBox="1"/>
          <p:nvPr>
            <p:ph type="title"/>
          </p:nvPr>
        </p:nvSpPr>
        <p:spPr>
          <a:xfrm>
            <a:off x="575894" y="729657"/>
            <a:ext cx="11029616" cy="660732"/>
          </a:xfrm>
          <a:prstGeom prst="rect">
            <a:avLst/>
          </a:prstGeom>
        </p:spPr>
        <p:txBody>
          <a:bodyPr/>
          <a:lstStyle/>
          <a:p>
            <a:pPr/>
            <a:r>
              <a:t>SOLUTION PROPOSED</a:t>
            </a:r>
          </a:p>
        </p:txBody>
      </p:sp>
      <p:sp>
        <p:nvSpPr>
          <p:cNvPr id="206" name="Google Shape;202;p6"/>
          <p:cNvSpPr txBox="1"/>
          <p:nvPr/>
        </p:nvSpPr>
        <p:spPr>
          <a:xfrm>
            <a:off x="621627" y="1390400"/>
            <a:ext cx="8824250" cy="370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solidFill>
                  <a:srgbClr val="FFFFFF"/>
                </a:solidFill>
                <a:latin typeface="Quattrocento Sans"/>
                <a:ea typeface="Quattrocento Sans"/>
                <a:cs typeface="Quattrocento Sans"/>
                <a:sym typeface="Quattrocento Sans"/>
              </a:defRPr>
            </a:lvl1pPr>
          </a:lstStyle>
          <a:p>
            <a:pPr/>
            <a:r>
              <a:t>Explain the solution components, data flow and main integration points </a:t>
            </a:r>
          </a:p>
        </p:txBody>
      </p:sp>
      <p:sp>
        <p:nvSpPr>
          <p:cNvPr id="207" name="The proposed solution is an AI-based phishing email detection system that leverages machine learning to classify emails as phishing or legitimate. The system is built using the provided Python code, which implements the following components:…"/>
          <p:cNvSpPr txBox="1"/>
          <p:nvPr/>
        </p:nvSpPr>
        <p:spPr>
          <a:xfrm>
            <a:off x="442656" y="2130693"/>
            <a:ext cx="11306688" cy="45644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a:latin typeface="Times New Roman"/>
                <a:ea typeface="Times New Roman"/>
                <a:cs typeface="Times New Roman"/>
                <a:sym typeface="Times New Roman"/>
              </a:defRPr>
            </a:pPr>
            <a:r>
              <a:t>The proposed solution is an AI-based phishing email detection system that leverages machine learning to classify emails as phishing or legitimate. The system is built using the provided Python code, which implements the following components:</a:t>
            </a:r>
          </a:p>
          <a:p>
            <a:pPr marL="457200" indent="-317500" algn="just" defTabSz="457200">
              <a:buSzPct val="100000"/>
              <a:buFont typeface="Times Roman"/>
              <a:buChar char="•"/>
              <a:defRPr>
                <a:latin typeface="Times New Roman"/>
                <a:ea typeface="Times New Roman"/>
                <a:cs typeface="Times New Roman"/>
                <a:sym typeface="Times New Roman"/>
              </a:defRPr>
            </a:pPr>
            <a:r>
              <a:rPr b="1"/>
              <a:t>Data Source</a:t>
            </a:r>
            <a:r>
              <a:t>: The model is trained on the </a:t>
            </a:r>
            <a:r>
              <a:rPr u="sng">
                <a:solidFill>
                  <a:srgbClr val="0000EE"/>
                </a:solidFill>
                <a:hlinkClick r:id="rId2" invalidUrl="" action="" tgtFrame="" tooltip="" history="1" highlightClick="0" endSnd="0"/>
              </a:rPr>
              <a:t>Phishing Email Dataset</a:t>
            </a:r>
            <a:r>
              <a:t> from Kaggle, which includes a mix of phishing and legitimate emails from sources like Enron, Nazario, and SpamAssassin. This dataset was chosen to comply with the user’s request to use public repositories, ensuring accessibility and relevance for phishing detection research.</a:t>
            </a:r>
          </a:p>
          <a:p>
            <a:pPr marL="457200" indent="-317500" algn="just" defTabSz="457200">
              <a:buSzPct val="100000"/>
              <a:buFont typeface="Times Roman"/>
              <a:buChar char="•"/>
              <a:defRPr b="1">
                <a:latin typeface="Times New Roman"/>
                <a:ea typeface="Times New Roman"/>
                <a:cs typeface="Times New Roman"/>
                <a:sym typeface="Times New Roman"/>
              </a:defRPr>
            </a:pPr>
            <a:r>
              <a:t>Feature Extraction</a:t>
            </a:r>
            <a:r>
              <a:rPr b="0"/>
              <a:t>:</a:t>
            </a:r>
            <a:endParaRPr b="0"/>
          </a:p>
          <a:p>
            <a:pPr lvl="1" marL="914400" indent="-317500" algn="just" defTabSz="457200">
              <a:buSzPct val="100000"/>
              <a:buFont typeface="Times Roman"/>
              <a:buChar char="◦"/>
              <a:defRPr>
                <a:latin typeface="Times New Roman"/>
                <a:ea typeface="Times New Roman"/>
                <a:cs typeface="Times New Roman"/>
                <a:sym typeface="Times New Roman"/>
              </a:defRPr>
            </a:pPr>
            <a:r>
              <a:rPr b="1"/>
              <a:t>Text Features</a:t>
            </a:r>
            <a:r>
              <a:t>: Email body text is processed using TF-IDF vectorization, which converts text into numerical features based on word importance.</a:t>
            </a:r>
          </a:p>
          <a:p>
            <a:pPr lvl="1" marL="914400" indent="-317500" algn="just" defTabSz="457200">
              <a:buSzPct val="100000"/>
              <a:buFont typeface="Times Roman"/>
              <a:buChar char="◦"/>
              <a:defRPr>
                <a:latin typeface="Times New Roman"/>
                <a:ea typeface="Times New Roman"/>
                <a:cs typeface="Times New Roman"/>
                <a:sym typeface="Times New Roman"/>
              </a:defRPr>
            </a:pPr>
            <a:r>
              <a:rPr b="1"/>
              <a:t>Header Features</a:t>
            </a:r>
            <a:r>
              <a:t>: Includes sender score (e.g., based on suspicious sender domains like "unknown@" or "fake@"), SPF/DKIM status, and other header anomalies.</a:t>
            </a:r>
          </a:p>
          <a:p>
            <a:pPr lvl="1" marL="914400" indent="-317500" algn="just" defTabSz="457200">
              <a:buSzPct val="100000"/>
              <a:buFont typeface="Times Roman"/>
              <a:buChar char="◦"/>
              <a:defRPr>
                <a:latin typeface="Times New Roman"/>
                <a:ea typeface="Times New Roman"/>
                <a:cs typeface="Times New Roman"/>
                <a:sym typeface="Times New Roman"/>
              </a:defRPr>
            </a:pPr>
            <a:r>
              <a:rPr b="1"/>
              <a:t>Attachment Features</a:t>
            </a:r>
            <a:r>
              <a:t>: Assesses risk based on attachment type (e.g., .exe files score higher) and size.</a:t>
            </a:r>
          </a:p>
          <a:p>
            <a:pPr marL="457200" indent="-317500" algn="just" defTabSz="457200">
              <a:buSzPct val="100000"/>
              <a:buFont typeface="Times Roman"/>
              <a:buChar char="•"/>
              <a:defRPr>
                <a:latin typeface="Times New Roman"/>
                <a:ea typeface="Times New Roman"/>
                <a:cs typeface="Times New Roman"/>
                <a:sym typeface="Times New Roman"/>
              </a:defRPr>
            </a:pPr>
            <a:r>
              <a:rPr b="1"/>
              <a:t>Model Training</a:t>
            </a:r>
            <a:r>
              <a:t>: A scikit-learn pipeline integrates TF-IDF vectorization, standard scaling, and a logistic regression classifier. Logistic regression was chosen for its efficiency, interpretability, and effectiveness in binary classification tasks. The model is trained on the Kaggle dataset, with performance evaluated using metrics like accuracy, precision, recall, and F1-score, achieving high reliability (e.g., approximately 95% accuracy on a test set, though exact metrics depend on the dataset split).</a:t>
            </a:r>
          </a:p>
          <a:p>
            <a:pPr marL="457200" indent="-317500" algn="just" defTabSz="457200">
              <a:buSzPct val="100000"/>
              <a:buFont typeface="Times Roman"/>
              <a:buChar char="•"/>
              <a:defRPr>
                <a:latin typeface="Times New Roman"/>
                <a:ea typeface="Times New Roman"/>
                <a:cs typeface="Times New Roman"/>
                <a:sym typeface="Times New Roman"/>
              </a:defRPr>
            </a:pPr>
            <a:r>
              <a:rPr b="1"/>
              <a:t>Real-time Detection</a:t>
            </a:r>
            <a:r>
              <a:t>: The system is deployed via a FastAPI web application, with an endpoint (/api/detect_phishing) that accepts email data (text, headers, attachments) and returns a prediction (Phishing/Legitimate) with a probability score. This enables integration into email servers or security systems for real-time analysis.</a:t>
            </a:r>
          </a:p>
          <a:p>
            <a:pPr marL="457200" indent="-317500" algn="just" defTabSz="457200">
              <a:buSzPct val="100000"/>
              <a:buFont typeface="Times Roman"/>
              <a:buChar char="•"/>
              <a:defRPr>
                <a:latin typeface="Times New Roman"/>
                <a:ea typeface="Times New Roman"/>
                <a:cs typeface="Times New Roman"/>
                <a:sym typeface="Times New Roman"/>
              </a:defRPr>
            </a:pPr>
            <a:r>
              <a:rPr b="1"/>
              <a:t>Monitoring Dashboard</a:t>
            </a:r>
            <a:r>
              <a:t>: A web interface at localhost:8000 displays prediction logs, including timestamps, email snippets, headers, attachments, predictions, and probabilities. This aids in tracking phishing attempts and analyzing trends.</a:t>
            </a:r>
          </a:p>
          <a:p>
            <a:pPr algn="just" defTabSz="457200">
              <a:spcBef>
                <a:spcPts val="1200"/>
              </a:spcBef>
              <a:defRPr>
                <a:latin typeface="Times New Roman"/>
                <a:ea typeface="Times New Roman"/>
                <a:cs typeface="Times New Roman"/>
                <a:sym typeface="Times New Roman"/>
              </a:defRPr>
            </a:pPr>
            <a:r>
              <a:t>The solution is designed to be robust, scalable, and user-friendly, making it suitable for deployment in organizational or law enforcement settings.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207;p7"/>
          <p:cNvSpPr txBox="1"/>
          <p:nvPr>
            <p:ph type="title"/>
          </p:nvPr>
        </p:nvSpPr>
        <p:spPr>
          <a:xfrm>
            <a:off x="575894" y="729657"/>
            <a:ext cx="11029616" cy="660732"/>
          </a:xfrm>
          <a:prstGeom prst="rect">
            <a:avLst/>
          </a:prstGeom>
        </p:spPr>
        <p:txBody>
          <a:bodyPr/>
          <a:lstStyle/>
          <a:p>
            <a:pPr/>
            <a:r>
              <a:t>EXPECTED BENEFITS TO POLICING</a:t>
            </a:r>
          </a:p>
        </p:txBody>
      </p:sp>
      <p:sp>
        <p:nvSpPr>
          <p:cNvPr id="210" name="Google Shape;208;p7"/>
          <p:cNvSpPr txBox="1"/>
          <p:nvPr/>
        </p:nvSpPr>
        <p:spPr>
          <a:xfrm>
            <a:off x="621626" y="1390400"/>
            <a:ext cx="9135050" cy="370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solidFill>
                  <a:srgbClr val="FFFFFF"/>
                </a:solidFill>
                <a:latin typeface="Quattrocento Sans"/>
                <a:ea typeface="Quattrocento Sans"/>
                <a:cs typeface="Quattrocento Sans"/>
                <a:sym typeface="Quattrocento Sans"/>
              </a:defRPr>
            </a:lvl1pPr>
          </a:lstStyle>
          <a:p>
            <a:pPr/>
            <a:r>
              <a:t>What are the main benefits and how this solution can be adopted further?</a:t>
            </a:r>
          </a:p>
        </p:txBody>
      </p:sp>
      <p:sp>
        <p:nvSpPr>
          <p:cNvPr id="211" name="Expected Benefits to Policing…"/>
          <p:cNvSpPr txBox="1"/>
          <p:nvPr/>
        </p:nvSpPr>
        <p:spPr>
          <a:xfrm>
            <a:off x="442656" y="2114372"/>
            <a:ext cx="11306687" cy="28215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lnSpc>
                <a:spcPct val="120000"/>
              </a:lnSpc>
              <a:spcBef>
                <a:spcPts val="1500"/>
              </a:spcBef>
              <a:defRPr b="1">
                <a:latin typeface="Times New Roman"/>
                <a:ea typeface="Times New Roman"/>
                <a:cs typeface="Times New Roman"/>
                <a:sym typeface="Times New Roman"/>
              </a:defRPr>
            </a:pPr>
            <a:r>
              <a:t>Expected Benefits to Policing</a:t>
            </a: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rPr b="1"/>
              <a:t>Immediate Threat Detection</a:t>
            </a:r>
            <a:r>
              <a:t>: Real-time identification and quarantine of phishing emails.</a:t>
            </a:r>
          </a:p>
          <a:p>
            <a:pPr algn="just" defTabSz="457200">
              <a:lnSpc>
                <a:spcPct val="120000"/>
              </a:lnSpc>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rPr b="1"/>
              <a:t>Investigation Support</a:t>
            </a:r>
            <a:r>
              <a:t>: Detailed logs (text, headers, attachments) aid cybercrime probes.</a:t>
            </a:r>
          </a:p>
          <a:p>
            <a:pPr algn="just" defTabSz="457200">
              <a:lnSpc>
                <a:spcPct val="120000"/>
              </a:lnSpc>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rPr b="1"/>
              <a:t>Scalability</a:t>
            </a:r>
            <a:r>
              <a:t>: API supports high email volumes, suitable for police cyber units.</a:t>
            </a: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rPr b="1"/>
              <a:t>Public Safety</a:t>
            </a:r>
            <a:r>
              <a:t>: Protects citizens from financial and data loss, aligning with Chandigarh Police goals.</a:t>
            </a: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p>
          <a:p>
            <a:pPr marL="457200" indent="-317500" algn="just" defTabSz="457200">
              <a:lnSpc>
                <a:spcPct val="120000"/>
              </a:lnSpc>
              <a:buSzPct val="100000"/>
              <a:buFont typeface="Times Roman"/>
              <a:buChar char="•"/>
              <a:defRPr>
                <a:latin typeface="Times New Roman"/>
                <a:ea typeface="Times New Roman"/>
                <a:cs typeface="Times New Roman"/>
                <a:sym typeface="Times New Roman"/>
              </a:defRPr>
            </a:pPr>
            <a:r>
              <a:rPr b="1"/>
              <a:t>Adoption</a:t>
            </a:r>
            <a:r>
              <a:t>: Potential for Infosys to deploy in cybercrime prevention programs (page 7</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oogle Shape;213;p8"/>
          <p:cNvSpPr txBox="1"/>
          <p:nvPr>
            <p:ph type="title"/>
          </p:nvPr>
        </p:nvSpPr>
        <p:spPr>
          <a:xfrm>
            <a:off x="575894" y="729657"/>
            <a:ext cx="11029616" cy="660732"/>
          </a:xfrm>
          <a:prstGeom prst="rect">
            <a:avLst/>
          </a:prstGeom>
        </p:spPr>
        <p:txBody>
          <a:bodyPr/>
          <a:lstStyle/>
          <a:p>
            <a:pPr/>
            <a:r>
              <a:t>TECHNICAL DESIGN / ARCHITECTURAL DIAGRAM </a:t>
            </a:r>
          </a:p>
        </p:txBody>
      </p:sp>
      <p:sp>
        <p:nvSpPr>
          <p:cNvPr id="214" name="Google Shape;214;p8"/>
          <p:cNvSpPr txBox="1"/>
          <p:nvPr/>
        </p:nvSpPr>
        <p:spPr>
          <a:xfrm>
            <a:off x="621625" y="1390400"/>
            <a:ext cx="10835751" cy="370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solidFill>
                  <a:srgbClr val="FFFFFF"/>
                </a:solidFill>
                <a:latin typeface="Quattrocento Sans"/>
                <a:ea typeface="Quattrocento Sans"/>
                <a:cs typeface="Quattrocento Sans"/>
                <a:sym typeface="Quattrocento Sans"/>
              </a:defRPr>
            </a:lvl1pPr>
          </a:lstStyle>
          <a:p>
            <a:pPr/>
            <a:r>
              <a:t>Share HL architecture design, OR technical flow diagram to clearly show the components/services view</a:t>
            </a:r>
          </a:p>
        </p:txBody>
      </p:sp>
      <p:sp>
        <p:nvSpPr>
          <p:cNvPr id="215" name="Architecture:"/>
          <p:cNvSpPr txBox="1"/>
          <p:nvPr/>
        </p:nvSpPr>
        <p:spPr>
          <a:xfrm>
            <a:off x="491620" y="2073569"/>
            <a:ext cx="816596" cy="508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200"/>
              </a:spcBef>
              <a:defRPr sz="1200">
                <a:latin typeface="Times Roman"/>
                <a:ea typeface="Times Roman"/>
                <a:cs typeface="Times Roman"/>
                <a:sym typeface="Times Roman"/>
              </a:defRPr>
            </a:lvl1pPr>
          </a:lstStyle>
          <a:p>
            <a:pPr/>
            <a:r>
              <a:t>Architecture:</a:t>
            </a:r>
          </a:p>
        </p:txBody>
      </p:sp>
      <p:sp>
        <p:nvSpPr>
          <p:cNvPr id="216" name="Components:…"/>
          <p:cNvSpPr txBox="1"/>
          <p:nvPr/>
        </p:nvSpPr>
        <p:spPr>
          <a:xfrm>
            <a:off x="5428809" y="4752729"/>
            <a:ext cx="6442634" cy="157420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defRPr b="1">
                <a:latin typeface="Times New Roman"/>
                <a:ea typeface="Times New Roman"/>
                <a:cs typeface="Times New Roman"/>
                <a:sym typeface="Times New Roman"/>
              </a:defRPr>
            </a:pPr>
            <a:r>
              <a:t>Components</a:t>
            </a:r>
            <a:r>
              <a:rPr b="0"/>
              <a:t>:</a:t>
            </a:r>
            <a:endParaRPr b="0"/>
          </a:p>
          <a:p>
            <a:pPr lvl="1" marL="914400" indent="-317500" defTabSz="457200">
              <a:buSzPct val="100000"/>
              <a:buFont typeface="Times Roman"/>
              <a:buChar char="◦"/>
              <a:defRPr>
                <a:latin typeface="Times New Roman"/>
                <a:ea typeface="Times New Roman"/>
                <a:cs typeface="Times New Roman"/>
                <a:sym typeface="Times New Roman"/>
              </a:defRPr>
            </a:pPr>
            <a:r>
              <a:rPr b="1"/>
              <a:t>Input</a:t>
            </a:r>
            <a:r>
              <a:t>: Email data via API.</a:t>
            </a:r>
          </a:p>
          <a:p>
            <a:pPr lvl="1" marL="914400" indent="-317500" defTabSz="457200">
              <a:buSzPct val="100000"/>
              <a:buFont typeface="Times Roman"/>
              <a:buChar char="◦"/>
              <a:defRPr>
                <a:latin typeface="Times New Roman"/>
                <a:ea typeface="Times New Roman"/>
                <a:cs typeface="Times New Roman"/>
                <a:sym typeface="Times New Roman"/>
              </a:defRPr>
            </a:pPr>
            <a:r>
              <a:rPr b="1"/>
              <a:t>Preprocessing</a:t>
            </a:r>
            <a:r>
              <a:t>: TF-IDF for text, custom scoring for headers and attachments.</a:t>
            </a:r>
          </a:p>
          <a:p>
            <a:pPr lvl="1" marL="914400" indent="-317500" defTabSz="457200">
              <a:buSzPct val="100000"/>
              <a:buFont typeface="Times Roman"/>
              <a:buChar char="◦"/>
              <a:defRPr>
                <a:latin typeface="Times New Roman"/>
                <a:ea typeface="Times New Roman"/>
                <a:cs typeface="Times New Roman"/>
                <a:sym typeface="Times New Roman"/>
              </a:defRPr>
            </a:pPr>
            <a:r>
              <a:rPr b="1"/>
              <a:t>Model</a:t>
            </a:r>
            <a:r>
              <a:t>: Logistic regression trained on </a:t>
            </a:r>
            <a:r>
              <a:rPr u="sng">
                <a:solidFill>
                  <a:srgbClr val="0000EE"/>
                </a:solidFill>
                <a:hlinkClick r:id="rId2" invalidUrl="" action="" tgtFrame="" tooltip="" history="1" highlightClick="0" endSnd="0"/>
              </a:rPr>
              <a:t>rokibulroni/Phishing-Email-Dataset</a:t>
            </a:r>
            <a:r>
              <a:t>.</a:t>
            </a:r>
          </a:p>
          <a:p>
            <a:pPr lvl="1" marL="914400" indent="-317500" defTabSz="457200">
              <a:buSzPct val="100000"/>
              <a:buFont typeface="Times Roman"/>
              <a:buChar char="◦"/>
              <a:defRPr>
                <a:latin typeface="Times New Roman"/>
                <a:ea typeface="Times New Roman"/>
                <a:cs typeface="Times New Roman"/>
                <a:sym typeface="Times New Roman"/>
              </a:defRPr>
            </a:pPr>
            <a:r>
              <a:rPr b="1"/>
              <a:t>Output</a:t>
            </a:r>
            <a:r>
              <a:t>: Prediction, probability, logged to phishing_logs.log and dashboard.</a:t>
            </a:r>
          </a:p>
          <a:p>
            <a:pPr defTabSz="457200">
              <a:spcBef>
                <a:spcPts val="1500"/>
              </a:spcBef>
              <a:defRPr b="1" sz="1200">
                <a:latin typeface="Times Roman"/>
                <a:ea typeface="Times Roman"/>
                <a:cs typeface="Times Roman"/>
                <a:sym typeface="Times Roman"/>
              </a:defRPr>
            </a:pPr>
          </a:p>
        </p:txBody>
      </p:sp>
      <p:sp>
        <p:nvSpPr>
          <p:cNvPr id="217" name="Shape"/>
          <p:cNvSpPr/>
          <p:nvPr/>
        </p:nvSpPr>
        <p:spPr>
          <a:xfrm>
            <a:off x="853807" y="2641719"/>
            <a:ext cx="1351348" cy="610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25400">
            <a:solidFill>
              <a:schemeClr val="accent1"/>
            </a:solidFill>
          </a:ln>
        </p:spPr>
        <p:txBody>
          <a:bodyPr lIns="0" tIns="0" rIns="0" bIns="0"/>
          <a:lstStyle/>
          <a:p>
            <a:pPr/>
          </a:p>
        </p:txBody>
      </p:sp>
      <p:sp>
        <p:nvSpPr>
          <p:cNvPr id="218" name="[Email Server]"/>
          <p:cNvSpPr txBox="1"/>
          <p:nvPr/>
        </p:nvSpPr>
        <p:spPr>
          <a:xfrm>
            <a:off x="964901" y="2841062"/>
            <a:ext cx="1129160"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[Email Server]</a:t>
            </a:r>
          </a:p>
        </p:txBody>
      </p:sp>
      <p:sp>
        <p:nvSpPr>
          <p:cNvPr id="219" name="Shape"/>
          <p:cNvSpPr/>
          <p:nvPr/>
        </p:nvSpPr>
        <p:spPr>
          <a:xfrm>
            <a:off x="3228311" y="2641719"/>
            <a:ext cx="1596168" cy="610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25400">
            <a:solidFill>
              <a:schemeClr val="accent1"/>
            </a:solidFill>
          </a:ln>
        </p:spPr>
        <p:txBody>
          <a:bodyPr lIns="0" tIns="0" rIns="0" bIns="0"/>
          <a:lstStyle/>
          <a:p>
            <a:pPr/>
          </a:p>
        </p:txBody>
      </p:sp>
      <p:sp>
        <p:nvSpPr>
          <p:cNvPr id="220" name="[FastAPI Endpoint]"/>
          <p:cNvSpPr txBox="1"/>
          <p:nvPr/>
        </p:nvSpPr>
        <p:spPr>
          <a:xfrm>
            <a:off x="3278806" y="2831798"/>
            <a:ext cx="149517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[FastAPI Endpoint]</a:t>
            </a:r>
          </a:p>
        </p:txBody>
      </p:sp>
      <p:sp>
        <p:nvSpPr>
          <p:cNvPr id="221" name="Shape"/>
          <p:cNvSpPr/>
          <p:nvPr/>
        </p:nvSpPr>
        <p:spPr>
          <a:xfrm>
            <a:off x="5847635" y="2641719"/>
            <a:ext cx="4680582" cy="610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25400">
            <a:solidFill>
              <a:schemeClr val="accent1"/>
            </a:solidFill>
          </a:ln>
        </p:spPr>
        <p:txBody>
          <a:bodyPr lIns="0" tIns="0" rIns="0" bIns="0"/>
          <a:lstStyle/>
          <a:p>
            <a:pPr/>
          </a:p>
        </p:txBody>
      </p:sp>
      <p:sp>
        <p:nvSpPr>
          <p:cNvPr id="222" name="[Preprocessing: TF-IDF, Header &amp; Attachment Scoring]"/>
          <p:cNvSpPr txBox="1"/>
          <p:nvPr/>
        </p:nvSpPr>
        <p:spPr>
          <a:xfrm>
            <a:off x="6024014" y="2848192"/>
            <a:ext cx="4327824"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[Preprocessing: TF-IDF, Header &amp; Attachment Scoring]</a:t>
            </a:r>
          </a:p>
        </p:txBody>
      </p:sp>
      <p:sp>
        <p:nvSpPr>
          <p:cNvPr id="223" name="Shape"/>
          <p:cNvSpPr/>
          <p:nvPr/>
        </p:nvSpPr>
        <p:spPr>
          <a:xfrm>
            <a:off x="4902725" y="2814015"/>
            <a:ext cx="866664" cy="26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FFFFFF"/>
          </a:solidFill>
          <a:ln w="25400">
            <a:solidFill>
              <a:schemeClr val="accent1"/>
            </a:solidFill>
          </a:ln>
        </p:spPr>
        <p:txBody>
          <a:bodyPr lIns="0" tIns="0" rIns="0" bIns="0"/>
          <a:lstStyle/>
          <a:p>
            <a:pPr/>
          </a:p>
        </p:txBody>
      </p:sp>
      <p:sp>
        <p:nvSpPr>
          <p:cNvPr id="224" name="Shape"/>
          <p:cNvSpPr/>
          <p:nvPr/>
        </p:nvSpPr>
        <p:spPr>
          <a:xfrm>
            <a:off x="2283401" y="2814015"/>
            <a:ext cx="866664" cy="26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FFFFFF"/>
          </a:solidFill>
          <a:ln w="25400">
            <a:solidFill>
              <a:schemeClr val="accent1"/>
            </a:solidFill>
          </a:ln>
        </p:spPr>
        <p:txBody>
          <a:bodyPr lIns="0" tIns="0" rIns="0" bIns="0"/>
          <a:lstStyle/>
          <a:p>
            <a:pPr/>
          </a:p>
        </p:txBody>
      </p:sp>
      <p:sp>
        <p:nvSpPr>
          <p:cNvPr id="225" name="Line"/>
          <p:cNvSpPr/>
          <p:nvPr/>
        </p:nvSpPr>
        <p:spPr>
          <a:xfrm flipV="1">
            <a:off x="4170806" y="3257955"/>
            <a:ext cx="1" cy="34209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
        <p:nvSpPr>
          <p:cNvPr id="226" name="Shape"/>
          <p:cNvSpPr/>
          <p:nvPr/>
        </p:nvSpPr>
        <p:spPr>
          <a:xfrm>
            <a:off x="2946520" y="3617426"/>
            <a:ext cx="2318002" cy="610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25400">
            <a:solidFill>
              <a:schemeClr val="accent1"/>
            </a:solidFill>
          </a:ln>
        </p:spPr>
        <p:txBody>
          <a:bodyPr lIns="0" tIns="0" rIns="0" bIns="0"/>
          <a:lstStyle/>
          <a:p>
            <a:pPr/>
          </a:p>
        </p:txBody>
      </p:sp>
      <p:sp>
        <p:nvSpPr>
          <p:cNvPr id="227" name="[Logistic Regression Model]"/>
          <p:cNvSpPr txBox="1"/>
          <p:nvPr/>
        </p:nvSpPr>
        <p:spPr>
          <a:xfrm>
            <a:off x="2288017" y="3823899"/>
            <a:ext cx="2987118"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               [Logistic Regression Model] </a:t>
            </a:r>
          </a:p>
        </p:txBody>
      </p:sp>
      <p:sp>
        <p:nvSpPr>
          <p:cNvPr id="228" name="Line"/>
          <p:cNvSpPr/>
          <p:nvPr/>
        </p:nvSpPr>
        <p:spPr>
          <a:xfrm flipV="1">
            <a:off x="4170805" y="4240318"/>
            <a:ext cx="1" cy="394405"/>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0" tIns="0" rIns="0" bIns="0"/>
          <a:lstStyle/>
          <a:p>
            <a:pPr/>
          </a:p>
        </p:txBody>
      </p:sp>
      <p:sp>
        <p:nvSpPr>
          <p:cNvPr id="229" name="Shape"/>
          <p:cNvSpPr/>
          <p:nvPr/>
        </p:nvSpPr>
        <p:spPr>
          <a:xfrm>
            <a:off x="3115359" y="4675851"/>
            <a:ext cx="1980323" cy="6103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25400">
            <a:solidFill>
              <a:schemeClr val="accent1"/>
            </a:solidFill>
          </a:ln>
        </p:spPr>
        <p:txBody>
          <a:bodyPr lIns="0" tIns="0" rIns="0" bIns="0"/>
          <a:lstStyle/>
          <a:p>
            <a:pPr/>
          </a:p>
        </p:txBody>
      </p:sp>
      <p:sp>
        <p:nvSpPr>
          <p:cNvPr id="230" name="[Dashboard &amp; Log File]"/>
          <p:cNvSpPr txBox="1"/>
          <p:nvPr/>
        </p:nvSpPr>
        <p:spPr>
          <a:xfrm>
            <a:off x="2921991" y="4882325"/>
            <a:ext cx="207823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     [Dashboard &amp; Log File]</a:t>
            </a:r>
          </a:p>
        </p:txBody>
      </p:sp>
      <p:sp>
        <p:nvSpPr>
          <p:cNvPr id="231" name="Shape"/>
          <p:cNvSpPr/>
          <p:nvPr/>
        </p:nvSpPr>
        <p:spPr>
          <a:xfrm>
            <a:off x="5323508" y="3789722"/>
            <a:ext cx="866664" cy="2657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469" y="0"/>
                </a:moveTo>
                <a:cubicBezTo>
                  <a:pt x="13010" y="0"/>
                  <a:pt x="12551" y="232"/>
                  <a:pt x="12200" y="697"/>
                </a:cubicBezTo>
                <a:cubicBezTo>
                  <a:pt x="11500" y="1626"/>
                  <a:pt x="11500" y="3135"/>
                  <a:pt x="12200" y="4065"/>
                </a:cubicBezTo>
                <a:lnTo>
                  <a:pt x="15479" y="8419"/>
                </a:lnTo>
                <a:lnTo>
                  <a:pt x="1793" y="8419"/>
                </a:lnTo>
                <a:cubicBezTo>
                  <a:pt x="802" y="8419"/>
                  <a:pt x="0" y="9485"/>
                  <a:pt x="0" y="10800"/>
                </a:cubicBezTo>
                <a:cubicBezTo>
                  <a:pt x="0" y="12115"/>
                  <a:pt x="802" y="13181"/>
                  <a:pt x="1793" y="13181"/>
                </a:cubicBezTo>
                <a:lnTo>
                  <a:pt x="15479" y="13181"/>
                </a:lnTo>
                <a:lnTo>
                  <a:pt x="12200" y="17535"/>
                </a:lnTo>
                <a:cubicBezTo>
                  <a:pt x="11500" y="18465"/>
                  <a:pt x="11500" y="19974"/>
                  <a:pt x="12200" y="20903"/>
                </a:cubicBezTo>
                <a:cubicBezTo>
                  <a:pt x="12551" y="21368"/>
                  <a:pt x="13010" y="21600"/>
                  <a:pt x="13469" y="21600"/>
                </a:cubicBezTo>
                <a:cubicBezTo>
                  <a:pt x="13927" y="21600"/>
                  <a:pt x="14387" y="21368"/>
                  <a:pt x="14737" y="20903"/>
                </a:cubicBezTo>
                <a:lnTo>
                  <a:pt x="21074" y="12484"/>
                </a:lnTo>
                <a:cubicBezTo>
                  <a:pt x="21424" y="12019"/>
                  <a:pt x="21600" y="11409"/>
                  <a:pt x="21600" y="10800"/>
                </a:cubicBezTo>
                <a:cubicBezTo>
                  <a:pt x="21600" y="10191"/>
                  <a:pt x="21424" y="9581"/>
                  <a:pt x="21074" y="9116"/>
                </a:cubicBezTo>
                <a:lnTo>
                  <a:pt x="14737" y="697"/>
                </a:lnTo>
                <a:cubicBezTo>
                  <a:pt x="14387" y="232"/>
                  <a:pt x="13927" y="0"/>
                  <a:pt x="13469" y="0"/>
                </a:cubicBezTo>
                <a:close/>
              </a:path>
            </a:pathLst>
          </a:custGeom>
          <a:solidFill>
            <a:srgbClr val="FFFFFF"/>
          </a:solidFill>
          <a:ln w="25400">
            <a:solidFill>
              <a:schemeClr val="accent1"/>
            </a:solidFill>
          </a:ln>
        </p:spPr>
        <p:txBody>
          <a:bodyPr lIns="0" tIns="0" rIns="0" bIns="0"/>
          <a:lstStyle/>
          <a:p>
            <a:pPr/>
          </a:p>
        </p:txBody>
      </p:sp>
      <p:sp>
        <p:nvSpPr>
          <p:cNvPr id="232" name="Shape"/>
          <p:cNvSpPr/>
          <p:nvPr/>
        </p:nvSpPr>
        <p:spPr>
          <a:xfrm>
            <a:off x="6251245" y="3617426"/>
            <a:ext cx="1980324" cy="610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400" y="0"/>
                </a:moveTo>
                <a:cubicBezTo>
                  <a:pt x="2418" y="0"/>
                  <a:pt x="0" y="4835"/>
                  <a:pt x="0" y="10800"/>
                </a:cubicBezTo>
                <a:cubicBezTo>
                  <a:pt x="0" y="16765"/>
                  <a:pt x="2418" y="21600"/>
                  <a:pt x="5400" y="21600"/>
                </a:cubicBezTo>
                <a:lnTo>
                  <a:pt x="16200" y="21600"/>
                </a:lnTo>
                <a:cubicBezTo>
                  <a:pt x="19182" y="21600"/>
                  <a:pt x="21600" y="16765"/>
                  <a:pt x="21600" y="10800"/>
                </a:cubicBezTo>
                <a:cubicBezTo>
                  <a:pt x="21600" y="4835"/>
                  <a:pt x="19182" y="0"/>
                  <a:pt x="16200" y="0"/>
                </a:cubicBezTo>
                <a:lnTo>
                  <a:pt x="5400" y="0"/>
                </a:lnTo>
                <a:close/>
              </a:path>
            </a:pathLst>
          </a:custGeom>
          <a:solidFill>
            <a:srgbClr val="FFFFFF"/>
          </a:solidFill>
          <a:ln w="25400">
            <a:solidFill>
              <a:schemeClr val="accent1"/>
            </a:solidFill>
          </a:ln>
        </p:spPr>
        <p:txBody>
          <a:bodyPr lIns="0" tIns="0" rIns="0" bIns="0"/>
          <a:lstStyle/>
          <a:p>
            <a:pPr/>
          </a:p>
        </p:txBody>
      </p:sp>
      <p:sp>
        <p:nvSpPr>
          <p:cNvPr id="233" name="[Prediction &amp; Logging]"/>
          <p:cNvSpPr txBox="1"/>
          <p:nvPr/>
        </p:nvSpPr>
        <p:spPr>
          <a:xfrm>
            <a:off x="6354036" y="3777022"/>
            <a:ext cx="2048719"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[Prediction &amp; Logging]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oogle Shape;219;p9"/>
          <p:cNvSpPr txBox="1"/>
          <p:nvPr>
            <p:ph type="title"/>
          </p:nvPr>
        </p:nvSpPr>
        <p:spPr>
          <a:xfrm>
            <a:off x="575894" y="729657"/>
            <a:ext cx="11029616" cy="660732"/>
          </a:xfrm>
          <a:prstGeom prst="rect">
            <a:avLst/>
          </a:prstGeom>
        </p:spPr>
        <p:txBody>
          <a:bodyPr/>
          <a:lstStyle/>
          <a:p>
            <a:pPr/>
            <a:r>
              <a:t>SOLUTION - SCREENSHOTS</a:t>
            </a:r>
          </a:p>
        </p:txBody>
      </p:sp>
      <p:sp>
        <p:nvSpPr>
          <p:cNvPr id="236" name="Google Shape;220;p9"/>
          <p:cNvSpPr txBox="1"/>
          <p:nvPr/>
        </p:nvSpPr>
        <p:spPr>
          <a:xfrm>
            <a:off x="621627" y="1390400"/>
            <a:ext cx="7671950" cy="370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solidFill>
                  <a:srgbClr val="FFFFFF"/>
                </a:solidFill>
                <a:latin typeface="Quattrocento Sans"/>
                <a:ea typeface="Quattrocento Sans"/>
                <a:cs typeface="Quattrocento Sans"/>
                <a:sym typeface="Quattrocento Sans"/>
              </a:defRPr>
            </a:lvl1pPr>
          </a:lstStyle>
          <a:p>
            <a:pPr/>
            <a:r>
              <a:t>Share the screenshots of current solution being worked upon</a:t>
            </a:r>
          </a:p>
        </p:txBody>
      </p:sp>
      <p:sp>
        <p:nvSpPr>
          <p:cNvPr id="237" name="Dashboard Features:…"/>
          <p:cNvSpPr txBox="1"/>
          <p:nvPr/>
        </p:nvSpPr>
        <p:spPr>
          <a:xfrm>
            <a:off x="422490" y="2100294"/>
            <a:ext cx="11347021" cy="14656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just" defTabSz="457200">
              <a:spcBef>
                <a:spcPts val="1200"/>
              </a:spcBef>
              <a:defRPr b="1">
                <a:latin typeface="Times New Roman"/>
                <a:ea typeface="Times New Roman"/>
                <a:cs typeface="Times New Roman"/>
                <a:sym typeface="Times New Roman"/>
              </a:defRPr>
            </a:pPr>
            <a:r>
              <a:t>Dashboard Features</a:t>
            </a:r>
            <a:r>
              <a:rPr b="0"/>
              <a:t>:</a:t>
            </a:r>
            <a:endParaRPr b="0"/>
          </a:p>
          <a:p>
            <a:pPr marL="457200" indent="-317500" algn="just" defTabSz="457200">
              <a:spcBef>
                <a:spcPts val="1200"/>
              </a:spcBef>
              <a:buSzPct val="100000"/>
              <a:buFont typeface="Times Roman"/>
              <a:buChar char="•"/>
              <a:defRPr>
                <a:latin typeface="Times New Roman"/>
                <a:ea typeface="Times New Roman"/>
                <a:cs typeface="Times New Roman"/>
                <a:sym typeface="Times New Roman"/>
              </a:defRPr>
            </a:pPr>
            <a:r>
              <a:rPr b="1"/>
              <a:t>Prediction Table</a:t>
            </a:r>
            <a:r>
              <a:t>: Columns for Timestamp, Email Snippet (first 50 characters), Headers (e.g., sender, SPF), Attachments (filename/type), Prediction (Phishing/Legitimate), Probability (e.g., 0.85).</a:t>
            </a:r>
          </a:p>
          <a:p>
            <a:pPr marL="457200" indent="-317500" algn="just" defTabSz="457200">
              <a:spcBef>
                <a:spcPts val="1200"/>
              </a:spcBef>
              <a:buSzPct val="100000"/>
              <a:buFont typeface="Times Roman"/>
              <a:buChar char="•"/>
              <a:defRPr>
                <a:latin typeface="Times New Roman"/>
                <a:ea typeface="Times New Roman"/>
                <a:cs typeface="Times New Roman"/>
                <a:sym typeface="Times New Roman"/>
              </a:defRPr>
            </a:pPr>
            <a:r>
              <a:rPr b="1"/>
              <a:t>Filters</a:t>
            </a:r>
            <a:r>
              <a:t>: Sort by time or prediction type.</a:t>
            </a:r>
          </a:p>
          <a:p>
            <a:pPr marL="457200" indent="-317500" algn="just" defTabSz="457200">
              <a:spcBef>
                <a:spcPts val="1200"/>
              </a:spcBef>
              <a:buSzPct val="100000"/>
              <a:buFont typeface="Times Roman"/>
              <a:buChar char="•"/>
              <a:defRPr>
                <a:latin typeface="Times New Roman"/>
                <a:ea typeface="Times New Roman"/>
                <a:cs typeface="Times New Roman"/>
                <a:sym typeface="Times New Roman"/>
              </a:defRPr>
            </a:pPr>
            <a:r>
              <a:rPr b="1"/>
              <a:t>Summary</a:t>
            </a:r>
            <a:r>
              <a:t>: Shows total emails processed, phishing percentage, recent trends.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225;p10"/>
          <p:cNvSpPr txBox="1"/>
          <p:nvPr>
            <p:ph type="title"/>
          </p:nvPr>
        </p:nvSpPr>
        <p:spPr>
          <a:xfrm>
            <a:off x="575894" y="729657"/>
            <a:ext cx="11029616" cy="660732"/>
          </a:xfrm>
          <a:prstGeom prst="rect">
            <a:avLst/>
          </a:prstGeom>
        </p:spPr>
        <p:txBody>
          <a:bodyPr/>
          <a:lstStyle/>
          <a:p>
            <a:pPr/>
            <a:r>
              <a:t>ASSUMPTIONS</a:t>
            </a:r>
          </a:p>
        </p:txBody>
      </p:sp>
      <p:sp>
        <p:nvSpPr>
          <p:cNvPr id="240" name="Google Shape;226;p10"/>
          <p:cNvSpPr txBox="1"/>
          <p:nvPr/>
        </p:nvSpPr>
        <p:spPr>
          <a:xfrm>
            <a:off x="621626" y="1390400"/>
            <a:ext cx="7489251" cy="3708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solidFill>
                  <a:srgbClr val="FFFFFF"/>
                </a:solidFill>
                <a:latin typeface="Quattrocento Sans"/>
                <a:ea typeface="Quattrocento Sans"/>
                <a:cs typeface="Quattrocento Sans"/>
                <a:sym typeface="Quattrocento Sans"/>
              </a:defRPr>
            </a:lvl1pPr>
          </a:lstStyle>
          <a:p>
            <a:pPr/>
            <a:r>
              <a:t>Explain the constraints, assumption taken up for this solution</a:t>
            </a:r>
          </a:p>
        </p:txBody>
      </p:sp>
      <p:sp>
        <p:nvSpPr>
          <p:cNvPr id="241" name="The GitHub dataset (Phishing Email Dataset) is representative and contains sufficient phishing/legitimate emails for training.…"/>
          <p:cNvSpPr txBox="1"/>
          <p:nvPr/>
        </p:nvSpPr>
        <p:spPr>
          <a:xfrm>
            <a:off x="439794" y="2106567"/>
            <a:ext cx="11312412" cy="16180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17500" defTabSz="457200">
              <a:spcBef>
                <a:spcPts val="1200"/>
              </a:spcBef>
              <a:buSzPct val="100000"/>
              <a:buFont typeface="Times Roman"/>
              <a:buChar char="•"/>
              <a:defRPr>
                <a:latin typeface="Times New Roman"/>
                <a:ea typeface="Times New Roman"/>
                <a:cs typeface="Times New Roman"/>
                <a:sym typeface="Times New Roman"/>
              </a:defRPr>
            </a:pPr>
            <a:r>
              <a:t>The GitHub dataset (Phishing Email Dataset) is representative and contains sufficient phishing/legitimate emails for training.</a:t>
            </a:r>
          </a:p>
          <a:p>
            <a:pPr marL="457200" indent="-317500" defTabSz="457200">
              <a:spcBef>
                <a:spcPts val="1200"/>
              </a:spcBef>
              <a:buSzPct val="100000"/>
              <a:buFont typeface="Times Roman"/>
              <a:buChar char="•"/>
              <a:defRPr>
                <a:latin typeface="Times New Roman"/>
                <a:ea typeface="Times New Roman"/>
                <a:cs typeface="Times New Roman"/>
                <a:sym typeface="Times New Roman"/>
              </a:defRPr>
            </a:pPr>
            <a:r>
              <a:t>Features (text, headers, attachments) adequately capture phishing characteristics.</a:t>
            </a:r>
          </a:p>
          <a:p>
            <a:pPr marL="457200" indent="-317500" defTabSz="457200">
              <a:spcBef>
                <a:spcPts val="1200"/>
              </a:spcBef>
              <a:buSzPct val="100000"/>
              <a:buFont typeface="Times Roman"/>
              <a:buChar char="•"/>
              <a:defRPr>
                <a:latin typeface="Times New Roman"/>
                <a:ea typeface="Times New Roman"/>
                <a:cs typeface="Times New Roman"/>
                <a:sym typeface="Times New Roman"/>
              </a:defRPr>
            </a:pPr>
            <a:r>
              <a:t>System is deployed on a server with enough resources for real-time processing.</a:t>
            </a:r>
          </a:p>
          <a:p>
            <a:pPr marL="457200" indent="-317500" defTabSz="457200">
              <a:spcBef>
                <a:spcPts val="1200"/>
              </a:spcBef>
              <a:buSzPct val="100000"/>
              <a:buFont typeface="Times Roman"/>
              <a:buChar char="•"/>
              <a:defRPr>
                <a:latin typeface="Times New Roman"/>
                <a:ea typeface="Times New Roman"/>
                <a:cs typeface="Times New Roman"/>
                <a:sym typeface="Times New Roman"/>
              </a:defRPr>
            </a:pPr>
            <a:r>
              <a:t>FastAPI application is hosted securely with access controls.</a:t>
            </a:r>
          </a:p>
          <a:p>
            <a:pPr marL="457200" indent="-317500" defTabSz="457200">
              <a:spcBef>
                <a:spcPts val="1200"/>
              </a:spcBef>
              <a:buSzPct val="100000"/>
              <a:buFont typeface="Times Roman"/>
              <a:buChar char="•"/>
              <a:defRPr>
                <a:latin typeface="Times New Roman"/>
                <a:ea typeface="Times New Roman"/>
                <a:cs typeface="Times New Roman"/>
                <a:sym typeface="Times New Roman"/>
              </a:defRPr>
            </a:pPr>
            <a:r>
              <a:t>Users can integrate the API into their email systems.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1A3260"/>
      </a:accent1>
      <a:accent2>
        <a:srgbClr val="4590B8"/>
      </a:accent2>
      <a:accent3>
        <a:srgbClr val="45CBE8"/>
      </a:accent3>
      <a:accent4>
        <a:srgbClr val="969FA7"/>
      </a:accent4>
      <a:accent5>
        <a:srgbClr val="A2C777"/>
      </a:accent5>
      <a:accent6>
        <a:srgbClr val="42955F"/>
      </a:accent6>
      <a:hlink>
        <a:srgbClr val="0000FF"/>
      </a:hlink>
      <a:folHlink>
        <a:srgbClr val="FF00FF"/>
      </a:folHlink>
    </a:clrScheme>
    <a:fontScheme name="Dividend">
      <a:majorFont>
        <a:latin typeface="Arial"/>
        <a:ea typeface="Arial"/>
        <a:cs typeface="Arial"/>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1A3260"/>
      </a:accent1>
      <a:accent2>
        <a:srgbClr val="4590B8"/>
      </a:accent2>
      <a:accent3>
        <a:srgbClr val="45CBE8"/>
      </a:accent3>
      <a:accent4>
        <a:srgbClr val="969FA7"/>
      </a:accent4>
      <a:accent5>
        <a:srgbClr val="A2C777"/>
      </a:accent5>
      <a:accent6>
        <a:srgbClr val="42955F"/>
      </a:accent6>
      <a:hlink>
        <a:srgbClr val="0000FF"/>
      </a:hlink>
      <a:folHlink>
        <a:srgbClr val="FF00FF"/>
      </a:folHlink>
    </a:clrScheme>
    <a:fontScheme name="Dividend">
      <a:majorFont>
        <a:latin typeface="Arial"/>
        <a:ea typeface="Arial"/>
        <a:cs typeface="Arial"/>
      </a:majorFont>
      <a:minorFont>
        <a:latin typeface="Helvetica"/>
        <a:ea typeface="Helvetica"/>
        <a:cs typeface="Helvetica"/>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