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324AE-C90C-7CA6-7039-21371267E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6E6493D-6600-B418-6438-7F0B0EF1D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2C9D13-F615-9606-2810-2C27ED54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489B7C-374A-0A00-33CA-02CDF9DD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4D3B2F-AD5F-7AC5-AEA2-1F14D392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776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CBF83A-EF47-83DB-0D81-EF02D395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D18777-CC69-F10B-0BC0-69EC12616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A77B06-11F3-C266-3D51-40AA6F75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02D915-8392-0929-7BED-AD1D285F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C30B3D-315D-F794-2942-D95B8F07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403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00206DF-5590-321B-590E-5689F9E24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F7B8D15-82E2-21E3-A2E9-1F7F3B9FC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E7029C4-CC84-56E4-7772-E24A4DE7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B73006-A280-6C7D-C3A3-64833B04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38DFDE-5608-A12E-E72B-03853BCB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07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1DC1A-940E-3AD1-25E6-B70B7705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295FCE-0069-990C-A0E4-624404C11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7B58F5-1918-4AFD-937B-0AE0998E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2454AF-B5F9-DF1B-24F9-85630490F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F68BA6-9143-814D-E979-DDA6DB58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89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22B8A-AB93-184C-8A8D-35A540DC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FDC079B-B45F-4D1E-9719-2DE88579B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192A1-C636-733D-AC54-A720EE0D8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D539F9-96AB-D435-4023-A0C85A8E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30ACF6-30EB-1286-5C5F-B1C17CC8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329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81BB7B-8DEE-9F7D-B72B-61E5E27B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45C2D9-9815-167C-6974-5E6294615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CDB05FB-D839-614C-1ACB-7838003B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6C4578-9855-5F9D-7191-B74BC2E5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4F0CDC-8B27-99A8-3692-A8DC8F0D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FF4CC1-9CBD-8281-8082-1B7C7362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12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AC31E-3F42-49F8-91B1-38157586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020C8C-FBF8-A675-B13F-069C48B3C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96E33B-CFB1-E2E1-0791-51AD36F0C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3989B44-2477-2BDA-654B-AA78EE4E76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AF003CB-23EA-B068-5DE3-76534D18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36202A2-41B7-4805-FB94-B947E4AC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5AD0172-454D-8C39-95CE-C55FCAC24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1614DBA-5295-5F80-69B6-88DB7D3C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83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9709AC-BC52-9C82-BA70-9FD7F055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9AC914-860E-D4E4-DE48-D5945EB3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A084D5E-D57F-A397-10FC-7F2962A3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434E046-878B-7D62-0926-4AEE485E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965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3352431-F888-7DDF-AD6D-A863CF23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99287A6-092B-DC4F-4ED9-042765B7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06440-2CE9-7312-69C8-A1616C66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938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A5FC99-1ADB-2910-C087-EE5E21EC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55FB2E-0E39-DD2B-6A11-EBA144B30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16103F-05E0-BEFB-8311-3CFC596E5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EE98B08-153E-C6B3-19E6-F483DDC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114C6F-1830-A67D-FB41-11B8DED2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EFFCD3-C59E-9407-66FE-C31E5E12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4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9AAC2-4462-BD14-41D7-CB472169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D2D040-D40D-8D3D-4C78-36A8AE9C9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FCDEF9-5034-A78F-CFF0-BE8352F04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8ACB49-5165-FA88-43D1-AB0F2E37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E04962-A2F0-DF36-D369-2867FD29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1A7D01-9AC9-A82C-F4E5-5A575C78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668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1383AF-A9D0-C4C8-493D-E723E35D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5615EE2-E40E-73AB-69D0-C786E4D82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8526AB-9BE6-7B2C-B0C3-41AD97348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F31686-C148-465C-83BE-A164215F500A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5AEB1E-4CD8-DB07-5AC9-A4344EBAE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8877D-EC1A-573D-37B9-FE9F7894C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4F672-F21A-462C-BC23-2683F6208EF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33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9C129D37-FF70-2AF0-FECD-79625F56FC61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95%</a:t>
            </a:r>
          </a:p>
          <a:p>
            <a:r>
              <a:rPr lang="it-IT" dirty="0"/>
              <a:t>Punti &gt;= 5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FF74B10-33B4-34FC-CF0C-B4E693D5D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34290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DD13A8F-0128-01FE-7E9C-B9BFD37E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6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BEBC7-C6C1-758D-A474-9941048B0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13531C-DF6C-3F05-0D60-41EC3CB41C53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90%</a:t>
            </a:r>
          </a:p>
          <a:p>
            <a:r>
              <a:rPr lang="it-IT" dirty="0"/>
              <a:t>Punti &gt;= 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C03E5D4-531E-1D5F-04C7-7B191A0AD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9FD164E-1676-4B88-549F-9F3A763D4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3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0708-AD0F-628C-A5B2-2652745D0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A30B28E3-8438-C740-EBB9-535B3CC060E2}"/>
              </a:ext>
            </a:extLst>
          </p:cNvPr>
          <p:cNvSpPr txBox="1"/>
          <p:nvPr/>
        </p:nvSpPr>
        <p:spPr>
          <a:xfrm>
            <a:off x="9569380" y="2738332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PS-LDPE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80%</a:t>
            </a:r>
          </a:p>
          <a:p>
            <a:r>
              <a:rPr lang="it-IT" dirty="0"/>
              <a:t>Punti &gt;= 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CB9F4EA-3AC6-B8BE-6523-F7E930227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935"/>
            <a:ext cx="9133839" cy="342519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C97BB3F-DE92-578C-3984-1C74C744A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3839" cy="342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959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tommaso savoldi</dc:creator>
  <cp:lastModifiedBy>tommaso savoldi</cp:lastModifiedBy>
  <cp:revision>1</cp:revision>
  <dcterms:created xsi:type="dcterms:W3CDTF">2025-01-14T16:47:39Z</dcterms:created>
  <dcterms:modified xsi:type="dcterms:W3CDTF">2025-01-14T16:51:15Z</dcterms:modified>
</cp:coreProperties>
</file>