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7E5A4-1C74-6E59-55FE-7DDC30ED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EBF0CA-A523-7C92-D9B2-149447ED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10A3D0-7EE3-3152-1DB0-243DDACD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048001-ADCF-5065-1101-0EC6A7E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6BBD9E-363D-0FCC-575C-38E62A2B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1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13827-F106-FC4E-E59B-6F24A90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919C7F-9631-6F53-E609-BD37F949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6BA206-385B-1BB7-61C9-75671A0D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F4F1E-AD4F-CACE-4C26-D3304894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756C5B-98BD-C6A2-4AB9-A5971DCC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6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DBFD52-E672-3E51-824D-F54F2B1B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FB3204-F00A-1787-1E24-4F615821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220F32-26B7-7C66-76D0-51B2E6A2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9A689A-EFF5-58DA-B5BB-144E9C65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B78C89-5FFB-582C-53F3-ABA326CA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4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01884-7F58-9537-1490-E781B58D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B9EFE-513B-8EA7-CE41-A132D391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9DD7C-604E-4534-528D-242D51E8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B74C1-A58F-486D-C9B5-D11C73BA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765F62-967C-4F74-FBC4-DA0F7BED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36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109F7-49F0-BF49-062F-9412585E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A15860-6F18-4881-658F-B3D272F5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7AA904-107B-6A8A-E6D2-AB4386BE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DDBFE-87F6-9BF7-DAD1-3CB61E37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E52B03-B22F-49C3-1F24-1D8E5828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2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6CF73-717E-3375-6ABB-121628C2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E973D8-7EC2-FA99-F425-54B7124F2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53043B-FB23-4638-5FF6-C0B351272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D29312-0B63-4D0F-97FC-6429F859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A2AE76-CC15-9CD3-B8FA-1FE5759F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0E3B3B-EB6A-8ACA-C831-57E16A06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4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66C08-E737-C096-9EE8-3FCBD400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9E678D-0685-1D01-BDC1-19BD803B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D2969C-C226-4F38-2B43-50B97AF8D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1FB13F-ABB6-D9F4-22D4-07CDD93AB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5EA3FA-EF9F-9D4A-A32A-02921D77B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4EEBA5-A16D-780D-218D-909E9910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244884-4820-E59D-7744-590B7EC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4787F8-BEB7-3206-8031-B1FBC310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3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413FA-88EE-59F9-D1A4-9C754233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1E6E6B-F29A-53FD-6666-17B07A05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52383F-DBD7-27DC-FEF3-E649C70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0B8290-3C91-0319-2296-42ED7AED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6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EFE95F-F08A-471D-7219-88A7BC02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13D978-12F9-E295-B2CF-85FD5D1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9ACE09-D983-9B38-BC0C-17B0EBA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7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BC7D5-63BD-557C-2FC6-CECFB368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BBFD9-BE96-C23E-75DB-83BECB93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06923F-4D49-AD50-1103-D68D4A2A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0208F0-F8FB-5054-96F7-C76B5FAB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E757F4-7B04-A099-3ABB-CB501585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89D658-B5AF-AF1F-95AD-F4B7DA4C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D884A-540F-7DD6-098D-42E1DACC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EC3308-F324-F3C6-0A3C-14E4216B2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35EC65-DBEC-BEE8-D244-739C245E7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6D570-23B2-2DD4-4E72-BD72D7D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99643E-E3D1-9AB9-A5B4-76ACB8F2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DCCAD8-B0DD-8133-B2C2-A91B1EE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1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0B3C11-8315-2EDC-B087-9E2BEDB0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3D521-0C69-A584-0096-80D8A58D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FA97C-D0AC-96F9-EA3B-31A981ED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635C8-FB4C-0E3C-1912-27D9C29A3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FBC739-E080-F625-FF79-D610C3E3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5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663ED-4682-5333-ED61-F75F448C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0F353D-A14E-EBC8-F90B-01293CA67B24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ACM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4D6BD6-C91B-FF60-3025-82320334C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572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D862D0-861C-C5B3-48A4-1491A05F3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5570"/>
            <a:ext cx="9153145" cy="34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34B7E-4FC7-0448-5E43-B4F94710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AB705B-318A-CF44-282C-90E5D36D10F3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ISO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90%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A86835-5483-6EB6-8630-99CB3B9A0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572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9DF310B-A7C9-8A6D-0F5B-EEC3F56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5570"/>
            <a:ext cx="9153144" cy="34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3FF0A0-4186-5BBC-E476-80B3E16DAD37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ISO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177280-8E2C-BF88-BFB7-784AEB8E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31C213E-3D8C-FF50-D9E9-CBACAFFA6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1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savoldi</dc:creator>
  <cp:lastModifiedBy>tommaso savoldi</cp:lastModifiedBy>
  <cp:revision>3</cp:revision>
  <dcterms:created xsi:type="dcterms:W3CDTF">2025-01-14T16:18:40Z</dcterms:created>
  <dcterms:modified xsi:type="dcterms:W3CDTF">2025-01-16T10:28:58Z</dcterms:modified>
</cp:coreProperties>
</file>