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324AE-C90C-7CA6-7039-2137126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6493D-6600-B418-6438-7F0B0EF1D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2C9D13-F615-9606-2810-2C27ED54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89B7C-374A-0A00-33CA-02CDF9D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4D3B2F-AD5F-7AC5-AEA2-1F14D392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7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BF83A-EF47-83DB-0D81-EF02D395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D18777-CC69-F10B-0BC0-69EC1261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77B06-11F3-C266-3D51-40AA6F75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2D915-8392-0929-7BED-AD1D285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30B3D-315D-F794-2942-D95B8F07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0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0206DF-5590-321B-590E-5689F9E2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7B8D15-82E2-21E3-A2E9-1F7F3B9F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029C4-CC84-56E4-7772-E24A4DE7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B73006-A280-6C7D-C3A3-64833B04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38DFDE-5608-A12E-E72B-03853BC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7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1DC1A-940E-3AD1-25E6-B70B7705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95FCE-0069-990C-A0E4-624404C1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B58F5-1918-4AFD-937B-0AE0998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454AF-B5F9-DF1B-24F9-8563049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F68BA6-9143-814D-E979-DDA6DB58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8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22B8A-AB93-184C-8A8D-35A540DC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DC079B-B45F-4D1E-9719-2DE88579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192A1-C636-733D-AC54-A720EE0D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D539F9-96AB-D435-4023-A0C85A8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30ACF6-30EB-1286-5C5F-B1C17CC8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1BB7B-8DEE-9F7D-B72B-61E5E27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5C2D9-9815-167C-6974-5E629461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B05FB-D839-614C-1ACB-7838003B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C4578-9855-5F9D-7191-B74BC2E5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4F0CDC-8B27-99A8-3692-A8DC8F0D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FF4CC1-9CBD-8281-8082-1B7C7362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1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AC31E-3F42-49F8-91B1-38157586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020C8C-FBF8-A675-B13F-069C48B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96E33B-CFB1-E2E1-0791-51AD36F0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989B44-2477-2BDA-654B-AA78EE4E7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F003CB-23EA-B068-5DE3-76534D18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6202A2-41B7-4805-FB94-B947E4AC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AD0172-454D-8C39-95CE-C55FCAC2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614DBA-5295-5F80-69B6-88DB7D3C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8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709AC-BC52-9C82-BA70-9FD7F055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9AC914-860E-D4E4-DE48-D5945EB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084D5E-D57F-A397-10FC-7F2962A3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34E046-878B-7D62-0926-4AEE485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5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352431-F888-7DDF-AD6D-A863CF2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9287A6-092B-DC4F-4ED9-042765B7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06440-2CE9-7312-69C8-A1616C66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3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5FC99-1ADB-2910-C087-EE5E21E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55FB2E-0E39-DD2B-6A11-EBA144B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16103F-05E0-BEFB-8311-3CFC596E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E98B08-153E-C6B3-19E6-F483DDC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114C6F-1830-A67D-FB41-11B8DED2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EFFCD3-C59E-9407-66FE-C31E5E1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9AAC2-4462-BD14-41D7-CB47216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D2D040-D40D-8D3D-4C78-36A8AE9C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CDEF9-5034-A78F-CFF0-BE8352F0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8ACB49-5165-FA88-43D1-AB0F2E37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E04962-A2F0-DF36-D369-2867FD29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1A7D01-9AC9-A82C-F4E5-5A575C78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1383AF-A9D0-C4C8-493D-E723E35D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15EE2-E40E-73AB-69D0-C786E4D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526AB-9BE6-7B2C-B0C3-41AD97348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31686-C148-465C-83BE-A164215F500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AEB1E-4CD8-DB07-5AC9-A4344EBA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877D-EC1A-573D-37B9-FE9F7894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3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129D37-FF70-2AF0-FECD-79625F56FC61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n = 15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F0B394-DDD7-E9AC-7C1D-2A705483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70"/>
            <a:ext cx="9153144" cy="343242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0113-6D68-47B7-B7F6-027B6229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856" cy="3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991F5-3078-11E3-8DB6-D23D5871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DB77CE-BAA4-44C9-7CCA-6EDED7882DD5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n =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7287C80-4F2E-0FC6-3528-0719C39A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429"/>
            <a:ext cx="9134856" cy="3425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3FF633D-719D-DF5A-78A3-854FA903C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856" cy="3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40B6-3A80-4899-964D-B43AD03F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F647C6-3199-EAF4-5EDD-9F8D3196C6F9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n = 12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00C921-6092-B1C3-EEDF-46A7E89A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317444-C670-D88A-9ED5-3A6FE08B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F34E8-9642-00FE-FF2B-B3CAEDF10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D3C70E-618F-2A2F-3E38-E673EA35BBBB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n = 10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926968-EB38-B893-1ECD-A926137C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74217-AC91-E617-5FD5-D3B887729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9472-4B43-DF73-DA61-CC465755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D445E8-1E17-3A20-4270-1EA34A12CABA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n = 5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45A7200-62A4-96A9-600A-6E3987705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65D24E-0120-E68D-FF31-7FC192C2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D082-ED06-C9CB-ED7F-4C83AFCF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425284-4BF2-1100-0139-69F2A2357231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n =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8D5ED3-8940-1708-7BFE-FC6BB8C8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1B9B39-EF98-63FF-AAA8-02011E7F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D8871-9737-735F-BE98-8F12129D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D7A5D4-0F78-922E-A79A-2D72BE394F2D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n = 15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0AC216-9B4B-24A1-89F0-E1B9E5BEC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B562F2-BD85-F4C6-D857-3465F398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D2A7-95BB-D9BF-2277-FD2E28475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ECFB44-00AE-B171-9DCD-C4BD38289750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n = 12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739976-6A75-3452-3BF7-F1D41A02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428"/>
            <a:ext cx="9134856" cy="3425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82EE47-58EF-54C2-227D-7DB771A49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856" cy="3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7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3ECD-6597-65D5-B45F-29EB85A13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9F48F7-352D-169E-1668-7FD790369872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n = 10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5452B9-A964-11E5-6415-FFFE18B4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E66957-3276-BE35-C8A0-CFA4D4E3A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40D2-F6DD-B202-B8AB-7047EE57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821E95-91BA-4074-CB16-0D827B89AC3D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n 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AFCD02-907F-4164-F987-DB2C29A6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834E78-467F-FB81-EF00-6F5E1E616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7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savoldi</dc:creator>
  <cp:lastModifiedBy>tommaso savoldi</cp:lastModifiedBy>
  <cp:revision>2</cp:revision>
  <dcterms:created xsi:type="dcterms:W3CDTF">2025-01-14T16:47:39Z</dcterms:created>
  <dcterms:modified xsi:type="dcterms:W3CDTF">2025-01-16T11:03:53Z</dcterms:modified>
</cp:coreProperties>
</file>