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D17E5A4-1C74-6E59-55FE-7DDC30ED7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E3EBF0CA-A523-7C92-D9B2-149447EDCA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510A3D0-7EE3-3152-1DB0-243DDACD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048001-ADCF-5065-1101-0EC6A7E89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6BBD9E-363D-0FCC-575C-38E62A2B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7199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13827-F106-FC4E-E59B-6F24A90CB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9919C7F-9631-6F53-E609-BD37F949F1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26BA206-385B-1BB7-61C9-75671A0D4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DF4F1E-AD4F-CACE-4C26-D33048945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756C5B-98BD-C6A2-4AB9-A5971DCC1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365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4DBFD52-E672-3E51-824D-F54F2B1B5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1FB3204-F00A-1787-1E24-4F615821C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220F32-26B7-7C66-76D0-51B2E6A24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79A689A-EFF5-58DA-B5BB-144E9C652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B78C89-5FFB-582C-53F3-ABA326CA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93147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3101884-7F58-9537-1490-E781B58D1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57B9EFE-513B-8EA7-CE41-A132D3918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9DD7C-604E-4534-528D-242D51E8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FB74C1-A58F-486D-C9B5-D11C73BA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C765F62-967C-4F74-FBC4-DA0F7BED7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736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3109F7-49F0-BF49-062F-9412585E6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9A15860-6F18-4881-658F-B3D272F5C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97AA904-107B-6A8A-E6D2-AB4386BED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4DDBFE-87F6-9BF7-DAD1-3CB61E373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4E52B03-B22F-49C3-1F24-1D8E58281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7082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46CF73-717E-3375-6ABB-121628C27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3E973D8-7EC2-FA99-F425-54B7124F2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153043B-FB23-4638-5FF6-C0B351272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1D29312-0B63-4D0F-97FC-6429F8596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BA2AE76-CC15-9CD3-B8FA-1FE5759F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B0E3B3B-EB6A-8ACA-C831-57E16A06F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4244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D66C08-E737-C096-9EE8-3FCBD400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9E678D-0685-1D01-BDC1-19BD803B1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8D2969C-C226-4F38-2B43-50B97AF8D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1FB13F-ABB6-D9F4-22D4-07CDD93ABB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55EA3FA-EF9F-9D4A-A32A-02921D77B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474EEBA5-A16D-780D-218D-909E9910F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7244884-4820-E59D-7744-590B7ECB7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44787F8-BEB7-3206-8031-B1FBC310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0038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9413FA-88EE-59F9-D1A4-9C7542332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11E6E6B-F29A-53FD-6666-17B07A05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52383F-DBD7-27DC-FEF3-E649C70B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60B8290-3C91-0319-2296-42ED7AED2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73677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12EFE95F-F08A-471D-7219-88A7BC02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513D978-12F9-E295-B2CF-85FD5D1C3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59ACE09-D983-9B38-BC0C-17B0EBA9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0271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DBC7D5-63BD-557C-2FC6-CECFB368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DCBBFD9-BE96-C23E-75DB-83BECB93E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9906923F-4D49-AD50-1103-D68D4A2A1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50208F0-F8FB-5054-96F7-C76B5FABE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CE757F4-7B04-A099-3ABB-CB501585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C89D658-B5AF-AF1F-95AD-F4B7DA4C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3404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EAD884A-540F-7DD6-098D-42E1DACC7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4EC3308-F324-F3C6-0A3C-14E4216B29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935EC65-DBEC-BEE8-D244-739C245E7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BE6D570-23B2-2DD4-4E72-BD72D7D9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499643E-E3D1-9AB9-A5B4-76ACB8F2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EDCCAD8-B0DD-8133-B2C2-A91B1EE7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3619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980B3C11-8315-2EDC-B087-9E2BEDB0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B43D521-0C69-A584-0096-80D8A58DF2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0BFA97C-D0AC-96F9-EA3B-31A981ED53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7D80EA-1409-47CC-8430-3B326FFBC3DB}" type="datetimeFigureOut">
              <a:rPr lang="it-IT" smtClean="0"/>
              <a:t>16/01/2025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65635C8-FB4C-0E3C-1912-27D9C29A3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EFBC739-E080-F625-FF79-D610C3E33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2610B-E85E-46FB-8707-DF63EBC2E5B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257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663ED-4682-5333-ED61-F75F448C0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630F353D-A14E-EBC8-F90B-01293CA67B24}"/>
              </a:ext>
            </a:extLst>
          </p:cNvPr>
          <p:cNvSpPr txBox="1"/>
          <p:nvPr/>
        </p:nvSpPr>
        <p:spPr>
          <a:xfrm>
            <a:off x="6380703" y="803868"/>
            <a:ext cx="262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ISO EXP111</a:t>
            </a:r>
          </a:p>
          <a:p>
            <a:r>
              <a:rPr lang="it-IT" dirty="0"/>
              <a:t>0 - 3000 Mpa</a:t>
            </a:r>
          </a:p>
          <a:p>
            <a:r>
              <a:rPr lang="it-IT" dirty="0"/>
              <a:t>R^2 &gt; 95%</a:t>
            </a:r>
          </a:p>
          <a:p>
            <a:r>
              <a:rPr lang="it-IT" dirty="0"/>
              <a:t>Punti &gt;= 5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04D6BD6-C91B-FF60-3025-82320334C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4572000" cy="3429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ED862D0-861C-C5B3-48A4-1491A05F3A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425570"/>
            <a:ext cx="9153145" cy="343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64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34B7E-4FC7-0448-5E43-B4F94710F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DAAB705B-318A-CF44-282C-90E5D36D10F3}"/>
              </a:ext>
            </a:extLst>
          </p:cNvPr>
          <p:cNvSpPr txBox="1"/>
          <p:nvPr/>
        </p:nvSpPr>
        <p:spPr>
          <a:xfrm>
            <a:off x="6380703" y="803868"/>
            <a:ext cx="262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ISO EXP111</a:t>
            </a:r>
          </a:p>
          <a:p>
            <a:r>
              <a:rPr lang="it-IT" dirty="0"/>
              <a:t>0 - 3000 Mpa</a:t>
            </a:r>
          </a:p>
          <a:p>
            <a:r>
              <a:rPr lang="it-IT" dirty="0"/>
              <a:t>R^2 &gt; 90%</a:t>
            </a:r>
          </a:p>
          <a:p>
            <a:r>
              <a:rPr lang="it-IT" dirty="0"/>
              <a:t>Punti &gt;= 5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DA86835-5483-6EB6-8630-99CB3B9A04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4572000" cy="3429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9DF310B-A7C9-8A6D-0F5B-EEC3F5636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5570"/>
            <a:ext cx="9153144" cy="343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125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B53FF0A0-4186-5BBC-E476-80B3E16DAD37}"/>
              </a:ext>
            </a:extLst>
          </p:cNvPr>
          <p:cNvSpPr txBox="1"/>
          <p:nvPr/>
        </p:nvSpPr>
        <p:spPr>
          <a:xfrm>
            <a:off x="6380703" y="803868"/>
            <a:ext cx="2622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ISO EXP111</a:t>
            </a:r>
          </a:p>
          <a:p>
            <a:r>
              <a:rPr lang="it-IT" dirty="0"/>
              <a:t>0 - 3000 Mpa</a:t>
            </a:r>
          </a:p>
          <a:p>
            <a:r>
              <a:rPr lang="it-IT" dirty="0"/>
              <a:t>R^2 &gt; 80%</a:t>
            </a:r>
          </a:p>
          <a:p>
            <a:r>
              <a:rPr lang="it-IT" dirty="0"/>
              <a:t>Punti &gt;= 5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6B177280-8E2C-BF88-BFB7-784AEB8E3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31C213E-3D8C-FF50-D9E9-CBACAFFA6E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14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tommaso savoldi</dc:creator>
  <cp:lastModifiedBy>tommaso savoldi</cp:lastModifiedBy>
  <cp:revision>4</cp:revision>
  <dcterms:created xsi:type="dcterms:W3CDTF">2025-01-14T16:18:40Z</dcterms:created>
  <dcterms:modified xsi:type="dcterms:W3CDTF">2025-01-16T15:40:32Z</dcterms:modified>
</cp:coreProperties>
</file>