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17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5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B7B9D6-855B-034D-9FA1-826BDCB72C63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81D9-6791-F941-8D27-855D7584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3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9/04/introduction-deep-q-learning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8798-12C6-B042-8813-16481609D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Self-Driving Cars with CARLA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BC60A-A9C5-DB4A-A1C9-20A7068BD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Jesus Badillo</a:t>
            </a:r>
          </a:p>
        </p:txBody>
      </p:sp>
    </p:spTree>
    <p:extLst>
      <p:ext uri="{BB962C8B-B14F-4D97-AF65-F5344CB8AC3E}">
        <p14:creationId xmlns:p14="http://schemas.microsoft.com/office/powerpoint/2010/main" val="70962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24C91-E44B-FC4B-99A0-AC17940B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CARLA Simulator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23A1-75D1-AB46-B556-BD3DDF94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CARLA Simulator is used in autonomous driving research because of its ability to simulate real vehicles and sensors</a:t>
            </a:r>
          </a:p>
          <a:p>
            <a:r>
              <a:rPr lang="en-US" dirty="0"/>
              <a:t>It provides access to a suite of sensors such as Lidar and camera sensors. It also provides data on the dynamics of the vehicle such as the throttle and steering angle</a:t>
            </a:r>
          </a:p>
          <a:p>
            <a:r>
              <a:rPr lang="en-US" dirty="0"/>
              <a:t>Carla uses the unity game engine to create an environment where the vehicle can run and with other running vehicles and real-life conditions.</a:t>
            </a:r>
          </a:p>
          <a:p>
            <a:r>
              <a:rPr lang="en-US" dirty="0"/>
              <a:t>Using these parameters one can train a vehicle to run semi-autonomously or autonomously</a:t>
            </a:r>
          </a:p>
        </p:txBody>
      </p:sp>
    </p:spTree>
    <p:extLst>
      <p:ext uri="{BB962C8B-B14F-4D97-AF65-F5344CB8AC3E}">
        <p14:creationId xmlns:p14="http://schemas.microsoft.com/office/powerpoint/2010/main" val="22332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 descr="A car stopped at a red light&#10;&#10;Description automatically generated with medium confidence">
            <a:extLst>
              <a:ext uri="{FF2B5EF4-FFF2-40B4-BE49-F238E27FC236}">
                <a16:creationId xmlns:a16="http://schemas.microsoft.com/office/drawing/2014/main" id="{D646ACAD-99F4-A443-9F56-3A2F22E0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0" y="353032"/>
            <a:ext cx="10509557" cy="61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0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6C81-4DCD-BE46-B338-45313344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CARLA in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579D-5234-4846-9D5D-6EFB46BF8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937" y="1674812"/>
            <a:ext cx="4396339" cy="4195763"/>
          </a:xfrm>
        </p:spPr>
        <p:txBody>
          <a:bodyPr/>
          <a:lstStyle/>
          <a:p>
            <a:r>
              <a:rPr lang="en-US" dirty="0"/>
              <a:t>To use the CARLA Simulator in google </a:t>
            </a:r>
            <a:r>
              <a:rPr lang="en-US" dirty="0" err="1"/>
              <a:t>colab</a:t>
            </a:r>
            <a:r>
              <a:rPr lang="en-US" dirty="0"/>
              <a:t> we can use an open-</a:t>
            </a:r>
            <a:r>
              <a:rPr lang="en-US" dirty="0" err="1"/>
              <a:t>souce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which allows one to use a fully functioning version of CARLA, which requires a good GPU. Note that using this requires one to download </a:t>
            </a:r>
            <a:r>
              <a:rPr lang="en-US" dirty="0" err="1"/>
              <a:t>TurboVNC</a:t>
            </a:r>
            <a:r>
              <a:rPr lang="en-US" dirty="0"/>
              <a:t> and </a:t>
            </a:r>
            <a:r>
              <a:rPr lang="en-US" dirty="0" err="1"/>
              <a:t>Cloudfare</a:t>
            </a:r>
            <a:r>
              <a:rPr lang="en-US" dirty="0"/>
              <a:t> to be able to run CARLA remotely. </a:t>
            </a:r>
          </a:p>
          <a:p>
            <a:r>
              <a:rPr lang="en-US" dirty="0"/>
              <a:t>This is used because CARLA is a heavy and resource intensive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21B8-C9C5-924F-A5BB-6DA6BB5F4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8472" y="1723353"/>
            <a:ext cx="4396341" cy="42002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18BFA-2E5B-9346-A197-A4DF749F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723353"/>
            <a:ext cx="2360795" cy="2342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E1FFC-452B-D247-8DBD-83C33A708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4325938"/>
            <a:ext cx="3224028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7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3613-AF34-B542-B7C7-648C01FF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Dataset with CARLA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6346-B0E4-A249-8D04-AAC1C22D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CARLA simulator gathers information from the running vehicle in an environment and uses the desired sensors with the dynamics and writes it to a csv file</a:t>
            </a:r>
          </a:p>
          <a:p>
            <a:r>
              <a:rPr lang="en-US" dirty="0"/>
              <a:t>In this project the only sensors that will be used will be the front, left, and right cameras of a Tesla model 3. This simulation will drive in a normal pedestrian scenario</a:t>
            </a:r>
          </a:p>
        </p:txBody>
      </p:sp>
    </p:spTree>
    <p:extLst>
      <p:ext uri="{BB962C8B-B14F-4D97-AF65-F5344CB8AC3E}">
        <p14:creationId xmlns:p14="http://schemas.microsoft.com/office/powerpoint/2010/main" val="369644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92953-F87F-8840-8381-8B6889F2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7437EB-B73F-9D43-8379-32CC08CF90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train the neural network for the self driving car I will be using a neural network that can learn from its previous iterations much like q-learning</a:t>
            </a:r>
          </a:p>
          <a:p>
            <a:r>
              <a:rPr lang="en-US" dirty="0"/>
              <a:t>This class of neural network is called deep Q-Learning and it uses reinforcement learning to map the actions and Q-values transitions to the input states.</a:t>
            </a:r>
          </a:p>
          <a:p>
            <a:r>
              <a:rPr lang="en-US" dirty="0"/>
              <a:t> This approach replaces the Q-table from traditional reinforcement learning with neural networks which train the decision-making process of the vehicle.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D581D-0629-504A-B093-221EB7F39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C2B20-31B2-2C46-A703-8EB57DE8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93" y="2009914"/>
            <a:ext cx="6286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57D2-3818-5842-BBDC-6B3C349D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Project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7D62FF-0E9A-FD4A-8FD3-EB22FCFB1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42141"/>
              </p:ext>
            </p:extLst>
          </p:nvPr>
        </p:nvGraphicFramePr>
        <p:xfrm>
          <a:off x="429532" y="1650793"/>
          <a:ext cx="11332936" cy="31611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3088">
                  <a:extLst>
                    <a:ext uri="{9D8B030D-6E8A-4147-A177-3AD203B41FA5}">
                      <a16:colId xmlns:a16="http://schemas.microsoft.com/office/drawing/2014/main" val="3016692720"/>
                    </a:ext>
                  </a:extLst>
                </a:gridCol>
                <a:gridCol w="2388560">
                  <a:extLst>
                    <a:ext uri="{9D8B030D-6E8A-4147-A177-3AD203B41FA5}">
                      <a16:colId xmlns:a16="http://schemas.microsoft.com/office/drawing/2014/main" val="656095216"/>
                    </a:ext>
                  </a:extLst>
                </a:gridCol>
                <a:gridCol w="2321465">
                  <a:extLst>
                    <a:ext uri="{9D8B030D-6E8A-4147-A177-3AD203B41FA5}">
                      <a16:colId xmlns:a16="http://schemas.microsoft.com/office/drawing/2014/main" val="1282229467"/>
                    </a:ext>
                  </a:extLst>
                </a:gridCol>
                <a:gridCol w="2378287">
                  <a:extLst>
                    <a:ext uri="{9D8B030D-6E8A-4147-A177-3AD203B41FA5}">
                      <a16:colId xmlns:a16="http://schemas.microsoft.com/office/drawing/2014/main" val="3294497496"/>
                    </a:ext>
                  </a:extLst>
                </a:gridCol>
                <a:gridCol w="2191536">
                  <a:extLst>
                    <a:ext uri="{9D8B030D-6E8A-4147-A177-3AD203B41FA5}">
                      <a16:colId xmlns:a16="http://schemas.microsoft.com/office/drawing/2014/main" val="6554439"/>
                    </a:ext>
                  </a:extLst>
                </a:gridCol>
              </a:tblGrid>
              <a:tr h="7974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1</a:t>
                      </a:r>
                    </a:p>
                    <a:p>
                      <a:pPr algn="ctr"/>
                      <a:r>
                        <a:rPr lang="en-US" sz="1800" dirty="0"/>
                        <a:t>(April 2 – April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2</a:t>
                      </a:r>
                    </a:p>
                    <a:p>
                      <a:pPr algn="ctr"/>
                      <a:r>
                        <a:rPr lang="en-US" sz="1800" dirty="0"/>
                        <a:t>(April 10 – April 16)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3</a:t>
                      </a:r>
                    </a:p>
                    <a:p>
                      <a:pPr algn="ctr"/>
                      <a:r>
                        <a:rPr lang="en-US" sz="1800" dirty="0"/>
                        <a:t>(April 17 – April 23)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4</a:t>
                      </a:r>
                    </a:p>
                    <a:p>
                      <a:pPr algn="ctr"/>
                      <a:r>
                        <a:rPr lang="en-US" sz="1800" dirty="0"/>
                        <a:t>(April 24 – April 30)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 5</a:t>
                      </a:r>
                    </a:p>
                    <a:p>
                      <a:pPr algn="ctr"/>
                      <a:r>
                        <a:rPr lang="en-US" sz="1800" dirty="0"/>
                        <a:t>(May 1 – May 7)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72543"/>
                  </a:ext>
                </a:extLst>
              </a:tr>
              <a:tr h="2246748">
                <a:tc>
                  <a:txBody>
                    <a:bodyPr/>
                    <a:lstStyle/>
                    <a:p>
                      <a:r>
                        <a:rPr lang="en-US" sz="1600" dirty="0"/>
                        <a:t>Setup CARLA in either google </a:t>
                      </a:r>
                      <a:r>
                        <a:rPr lang="en-US" sz="1600" dirty="0" err="1"/>
                        <a:t>Colab</a:t>
                      </a:r>
                      <a:r>
                        <a:rPr lang="en-US" sz="1600" dirty="0"/>
                        <a:t> or local Computer and make a dataset using cameras of simulated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dataset into notebook and do some analysis of which deep Q-Learning network would work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network, for CARLA </a:t>
                      </a:r>
                      <a:r>
                        <a:rPr lang="en-US" dirty="0" err="1"/>
                        <a:t>simultations</a:t>
                      </a:r>
                      <a:r>
                        <a:rPr lang="en-US" dirty="0"/>
                        <a:t> the simulations can take up to 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model with vehicle and adjust parameters for network to try to achieve higher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 up week and wrap up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4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1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1F1EAA-DE0D-264A-9F07-659E490F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F6649-4505-854A-9679-ABE0DDF1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23526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https://www.analyticsvidhya.com/blog/2019/04/introduction-deep-q-learning-python/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MichaelBosello</a:t>
            </a:r>
            <a:r>
              <a:rPr lang="en-US" dirty="0"/>
              <a:t>/</a:t>
            </a:r>
            <a:r>
              <a:rPr lang="en-US" dirty="0" err="1"/>
              <a:t>carla-colab.git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carla.org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carla.readthedocs.io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/0.9.7/</a:t>
            </a:r>
            <a:r>
              <a:rPr lang="en-US" dirty="0" err="1"/>
              <a:t>getting_started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openaccess.thecvf.com</a:t>
            </a:r>
            <a:r>
              <a:rPr lang="en-US" dirty="0"/>
              <a:t>/content_cvpr_2018/</a:t>
            </a:r>
            <a:r>
              <a:rPr lang="en-US" dirty="0" err="1"/>
              <a:t>papers_backup</a:t>
            </a:r>
            <a:r>
              <a:rPr lang="en-US" dirty="0"/>
              <a:t>/Mullapudi_HydraNets_Specialized_Dynamic_CVPR_2018_paper.pdf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/deep-q-learning-tutorial-mindqn-2a4c855abffc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=EaY5QiZwSP4&amp;t=1595s</a:t>
            </a:r>
          </a:p>
        </p:txBody>
      </p:sp>
    </p:spTree>
    <p:extLst>
      <p:ext uri="{BB962C8B-B14F-4D97-AF65-F5344CB8AC3E}">
        <p14:creationId xmlns:p14="http://schemas.microsoft.com/office/powerpoint/2010/main" val="3730239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{5A1BC44E-D5CD-7044-AF3C-6459ABF217CD}tf10001062</Template>
  <TotalTime>132</TotalTime>
  <Words>533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Self-Driving Cars with CARLA </vt:lpstr>
      <vt:lpstr>The CARLA Simulator</vt:lpstr>
      <vt:lpstr>PowerPoint Presentation</vt:lpstr>
      <vt:lpstr>Running CARLA in Colab</vt:lpstr>
      <vt:lpstr>Creating a Dataset with CARLA</vt:lpstr>
      <vt:lpstr>Deep Learning Algorithm</vt:lpstr>
      <vt:lpstr>Timeline for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Cars with CARLA </dc:title>
  <dc:creator>Badillo, Jesus</dc:creator>
  <cp:lastModifiedBy>Badillo, Jesus</cp:lastModifiedBy>
  <cp:revision>12</cp:revision>
  <dcterms:created xsi:type="dcterms:W3CDTF">2021-04-01T14:30:46Z</dcterms:created>
  <dcterms:modified xsi:type="dcterms:W3CDTF">2021-04-01T16:43:25Z</dcterms:modified>
</cp:coreProperties>
</file>