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0" r:id="rId17"/>
    <p:sldId id="266" r:id="rId18"/>
    <p:sldId id="267" r:id="rId19"/>
    <p:sldId id="268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714240" y="2354040"/>
            <a:ext cx="3047760" cy="390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714240" y="2354040"/>
            <a:ext cx="3047760" cy="390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714240" y="2354040"/>
            <a:ext cx="3047760" cy="390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714240" y="2354040"/>
            <a:ext cx="3047760" cy="390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14240" y="2354040"/>
            <a:ext cx="3047760" cy="390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714240" y="2354040"/>
            <a:ext cx="3047760" cy="390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4240" y="951480"/>
            <a:ext cx="4328280" cy="239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buNone/>
            </a:pPr>
            <a:r>
              <a:rPr lang="ru-RU" sz="49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7;p4"/>
          <p:cNvGrpSpPr/>
          <p:nvPr/>
        </p:nvGrpSpPr>
        <p:grpSpPr>
          <a:xfrm>
            <a:off x="0" y="0"/>
            <a:ext cx="9143640" cy="342720"/>
            <a:chOff x="0" y="0"/>
            <a:chExt cx="9143640" cy="342720"/>
          </a:xfrm>
        </p:grpSpPr>
        <p:sp>
          <p:nvSpPr>
            <p:cNvPr id="39" name="Google Shape;18;p4"/>
            <p:cNvSpPr/>
            <p:nvPr/>
          </p:nvSpPr>
          <p:spPr>
            <a:xfrm>
              <a:off x="0" y="0"/>
              <a:ext cx="9143640" cy="34272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720"/>
                <a:gd name="textAreaBottom" fmla="*/ 343080 h 342720"/>
              </a:gdLst>
              <a:ahLst/>
              <a:cxnLst/>
              <a:rect l="textAreaLeft" t="textAreaTop" r="textAreaRight" b="textAreaBottom"/>
              <a:pathLst>
                <a:path w="43778" h="1407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0" name="Google Shape;19;p4"/>
            <p:cNvGrpSpPr/>
            <p:nvPr/>
          </p:nvGrpSpPr>
          <p:grpSpPr>
            <a:xfrm>
              <a:off x="216000" y="111240"/>
              <a:ext cx="642600" cy="120240"/>
              <a:chOff x="216000" y="111240"/>
              <a:chExt cx="642600" cy="120240"/>
            </a:xfrm>
          </p:grpSpPr>
          <p:sp>
            <p:nvSpPr>
              <p:cNvPr id="41" name="Google Shape;20;p4"/>
              <p:cNvSpPr/>
              <p:nvPr/>
            </p:nvSpPr>
            <p:spPr>
              <a:xfrm>
                <a:off x="216000" y="111240"/>
                <a:ext cx="120240" cy="1202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2" name="Google Shape;21;p4"/>
              <p:cNvSpPr/>
              <p:nvPr/>
            </p:nvSpPr>
            <p:spPr>
              <a:xfrm>
                <a:off x="477000" y="111240"/>
                <a:ext cx="120240" cy="1202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3" name="Google Shape;22;p4"/>
              <p:cNvSpPr/>
              <p:nvPr/>
            </p:nvSpPr>
            <p:spPr>
              <a:xfrm>
                <a:off x="738360" y="111240"/>
                <a:ext cx="120240" cy="1202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14240" y="540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5" name="Google Shape;25;p4"/>
          <p:cNvGrpSpPr/>
          <p:nvPr/>
        </p:nvGrpSpPr>
        <p:grpSpPr>
          <a:xfrm>
            <a:off x="66600" y="204480"/>
            <a:ext cx="9077040" cy="4938840"/>
            <a:chOff x="66600" y="204480"/>
            <a:chExt cx="9077040" cy="4938840"/>
          </a:xfrm>
        </p:grpSpPr>
        <p:grpSp>
          <p:nvGrpSpPr>
            <p:cNvPr id="46" name="Google Shape;26;p4"/>
            <p:cNvGrpSpPr/>
            <p:nvPr/>
          </p:nvGrpSpPr>
          <p:grpSpPr>
            <a:xfrm>
              <a:off x="66600" y="206640"/>
              <a:ext cx="9077040" cy="342720"/>
              <a:chOff x="66600" y="206640"/>
              <a:chExt cx="9077040" cy="342720"/>
            </a:xfrm>
          </p:grpSpPr>
          <p:sp>
            <p:nvSpPr>
              <p:cNvPr id="47" name="Google Shape;27;p4"/>
              <p:cNvSpPr/>
              <p:nvPr/>
            </p:nvSpPr>
            <p:spPr>
              <a:xfrm>
                <a:off x="66600" y="206640"/>
                <a:ext cx="9077040" cy="342720"/>
              </a:xfrm>
              <a:custGeom>
                <a:avLst/>
                <a:gdLst>
                  <a:gd name="textAreaLeft" fmla="*/ 0 w 9077040"/>
                  <a:gd name="textAreaRight" fmla="*/ 9077400 w 9077040"/>
                  <a:gd name="textAreaTop" fmla="*/ 0 h 342720"/>
                  <a:gd name="textAreaBottom" fmla="*/ 343080 h 342720"/>
                </a:gdLst>
                <a:ahLst/>
                <a:cxnLst/>
                <a:rect l="textAreaLeft" t="textAreaTop" r="textAreaRight" b="textAreaBottom"/>
                <a:pathLst>
                  <a:path w="43778" h="1407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grpSp>
            <p:nvGrpSpPr>
              <p:cNvPr id="48" name="Google Shape;28;p4"/>
              <p:cNvGrpSpPr/>
              <p:nvPr/>
            </p:nvGrpSpPr>
            <p:grpSpPr>
              <a:xfrm>
                <a:off x="280080" y="317880"/>
                <a:ext cx="635400" cy="120240"/>
                <a:chOff x="280080" y="317880"/>
                <a:chExt cx="635400" cy="120240"/>
              </a:xfrm>
            </p:grpSpPr>
            <p:sp>
              <p:nvSpPr>
                <p:cNvPr id="49" name="Google Shape;29;p4"/>
                <p:cNvSpPr/>
                <p:nvPr/>
              </p:nvSpPr>
              <p:spPr>
                <a:xfrm>
                  <a:off x="280080" y="317880"/>
                  <a:ext cx="118800" cy="120240"/>
                </a:xfrm>
                <a:prstGeom prst="ellipse">
                  <a:avLst/>
                </a:prstGeom>
                <a:solidFill>
                  <a:schemeClr val="accent6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84960" bIns="84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0" name="Google Shape;30;p4"/>
                <p:cNvSpPr/>
                <p:nvPr/>
              </p:nvSpPr>
              <p:spPr>
                <a:xfrm>
                  <a:off x="538200" y="317880"/>
                  <a:ext cx="118800" cy="120240"/>
                </a:xfrm>
                <a:prstGeom prst="ellipse">
                  <a:avLst/>
                </a:prstGeom>
                <a:solidFill>
                  <a:schemeClr val="accent5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84960" bIns="84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1" name="Google Shape;31;p4"/>
                <p:cNvSpPr/>
                <p:nvPr/>
              </p:nvSpPr>
              <p:spPr>
                <a:xfrm>
                  <a:off x="796680" y="317880"/>
                  <a:ext cx="118800" cy="120240"/>
                </a:xfrm>
                <a:prstGeom prst="ellipse">
                  <a:avLst/>
                </a:prstGeom>
                <a:solidFill>
                  <a:schemeClr val="accent3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84960" bIns="84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</p:grpSp>
        <p:cxnSp>
          <p:nvCxnSpPr>
            <p:cNvPr id="52" name="Google Shape;32;p4"/>
            <p:cNvCxnSpPr/>
            <p:nvPr/>
          </p:nvCxnSpPr>
          <p:spPr>
            <a:xfrm>
              <a:off x="66600" y="204480"/>
              <a:ext cx="360" cy="4939200"/>
            </a:xfrm>
            <a:prstGeom prst="straightConnector1">
              <a:avLst/>
            </a:prstGeom>
            <a:ln w="9525">
              <a:solidFill>
                <a:srgbClr val="2F4A8A"/>
              </a:solidFill>
              <a:round/>
            </a:ln>
          </p:spPr>
        </p:cxnSp>
      </p:grp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14240" y="43056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1662120" y="1536840"/>
            <a:ext cx="26665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766800" y="158688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Alata"/>
                <a:ea typeface="Alata"/>
              </a:rPr>
              <a:t>xx%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1662120" y="3098880"/>
            <a:ext cx="26665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766800" y="314892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Alata"/>
                <a:ea typeface="Alata"/>
              </a:rPr>
              <a:t>xx%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title"/>
          </p:nvPr>
        </p:nvSpPr>
        <p:spPr>
          <a:xfrm>
            <a:off x="5653080" y="1536840"/>
            <a:ext cx="27241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4757760" y="158688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Alata"/>
                <a:ea typeface="Alata"/>
              </a:rPr>
              <a:t>xx%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title"/>
          </p:nvPr>
        </p:nvSpPr>
        <p:spPr>
          <a:xfrm>
            <a:off x="5653080" y="3098880"/>
            <a:ext cx="27241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8" name="PlaceHolder 9"/>
          <p:cNvSpPr>
            <a:spLocks noGrp="1"/>
          </p:cNvSpPr>
          <p:nvPr>
            <p:ph type="title"/>
          </p:nvPr>
        </p:nvSpPr>
        <p:spPr>
          <a:xfrm>
            <a:off x="4757760" y="314892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Alata"/>
                <a:ea typeface="Alata"/>
              </a:rPr>
              <a:t>xx%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14240" y="549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7" name="Google Shape;40;p6"/>
          <p:cNvGrpSpPr/>
          <p:nvPr/>
        </p:nvGrpSpPr>
        <p:grpSpPr>
          <a:xfrm>
            <a:off x="0" y="0"/>
            <a:ext cx="9143640" cy="342720"/>
            <a:chOff x="0" y="0"/>
            <a:chExt cx="9143640" cy="342720"/>
          </a:xfrm>
        </p:grpSpPr>
        <p:sp>
          <p:nvSpPr>
            <p:cNvPr id="138" name="Google Shape;41;p6"/>
            <p:cNvSpPr/>
            <p:nvPr/>
          </p:nvSpPr>
          <p:spPr>
            <a:xfrm>
              <a:off x="0" y="0"/>
              <a:ext cx="9143640" cy="34272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720"/>
                <a:gd name="textAreaBottom" fmla="*/ 343080 h 342720"/>
              </a:gdLst>
              <a:ahLst/>
              <a:cxnLst/>
              <a:rect l="textAreaLeft" t="textAreaTop" r="textAreaRight" b="textAreaBottom"/>
              <a:pathLst>
                <a:path w="43778" h="1407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139" name="Google Shape;42;p6"/>
            <p:cNvGrpSpPr/>
            <p:nvPr/>
          </p:nvGrpSpPr>
          <p:grpSpPr>
            <a:xfrm>
              <a:off x="216000" y="111240"/>
              <a:ext cx="642600" cy="120240"/>
              <a:chOff x="216000" y="111240"/>
              <a:chExt cx="642600" cy="120240"/>
            </a:xfrm>
          </p:grpSpPr>
          <p:sp>
            <p:nvSpPr>
              <p:cNvPr id="140" name="Google Shape;43;p6"/>
              <p:cNvSpPr/>
              <p:nvPr/>
            </p:nvSpPr>
            <p:spPr>
              <a:xfrm>
                <a:off x="216000" y="111240"/>
                <a:ext cx="120240" cy="1202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41" name="Google Shape;44;p6"/>
              <p:cNvSpPr/>
              <p:nvPr/>
            </p:nvSpPr>
            <p:spPr>
              <a:xfrm>
                <a:off x="477000" y="111240"/>
                <a:ext cx="120240" cy="1202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42" name="Google Shape;45;p6"/>
              <p:cNvSpPr/>
              <p:nvPr/>
            </p:nvSpPr>
            <p:spPr>
              <a:xfrm>
                <a:off x="738360" y="111240"/>
                <a:ext cx="120240" cy="1202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189680" y="1398600"/>
            <a:ext cx="4239720" cy="84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buNone/>
            </a:pPr>
            <a:r>
              <a:rPr lang="ru-RU" sz="3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1" name="Google Shape;54;p9"/>
          <p:cNvGrpSpPr/>
          <p:nvPr/>
        </p:nvGrpSpPr>
        <p:grpSpPr>
          <a:xfrm>
            <a:off x="0" y="0"/>
            <a:ext cx="9143640" cy="342720"/>
            <a:chOff x="0" y="0"/>
            <a:chExt cx="9143640" cy="342720"/>
          </a:xfrm>
        </p:grpSpPr>
        <p:sp>
          <p:nvSpPr>
            <p:cNvPr id="182" name="Google Shape;55;p9"/>
            <p:cNvSpPr/>
            <p:nvPr/>
          </p:nvSpPr>
          <p:spPr>
            <a:xfrm>
              <a:off x="0" y="0"/>
              <a:ext cx="9143640" cy="34272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720"/>
                <a:gd name="textAreaBottom" fmla="*/ 343080 h 342720"/>
              </a:gdLst>
              <a:ahLst/>
              <a:cxnLst/>
              <a:rect l="textAreaLeft" t="textAreaTop" r="textAreaRight" b="textAreaBottom"/>
              <a:pathLst>
                <a:path w="43778" h="1407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183" name="Google Shape;56;p9"/>
            <p:cNvGrpSpPr/>
            <p:nvPr/>
          </p:nvGrpSpPr>
          <p:grpSpPr>
            <a:xfrm>
              <a:off x="216000" y="111240"/>
              <a:ext cx="642600" cy="120240"/>
              <a:chOff x="216000" y="111240"/>
              <a:chExt cx="642600" cy="120240"/>
            </a:xfrm>
          </p:grpSpPr>
          <p:sp>
            <p:nvSpPr>
              <p:cNvPr id="184" name="Google Shape;57;p9"/>
              <p:cNvSpPr/>
              <p:nvPr/>
            </p:nvSpPr>
            <p:spPr>
              <a:xfrm>
                <a:off x="216000" y="111240"/>
                <a:ext cx="120240" cy="120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5" name="Google Shape;58;p9"/>
              <p:cNvSpPr/>
              <p:nvPr/>
            </p:nvSpPr>
            <p:spPr>
              <a:xfrm>
                <a:off x="477000" y="111240"/>
                <a:ext cx="120240" cy="120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6" name="Google Shape;59;p9"/>
              <p:cNvSpPr/>
              <p:nvPr/>
            </p:nvSpPr>
            <p:spPr>
              <a:xfrm>
                <a:off x="738360" y="111240"/>
                <a:ext cx="120240" cy="120240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87" name="Google Shape;60;p9"/>
          <p:cNvGrpSpPr/>
          <p:nvPr/>
        </p:nvGrpSpPr>
        <p:grpSpPr>
          <a:xfrm>
            <a:off x="66600" y="204480"/>
            <a:ext cx="9077040" cy="4938840"/>
            <a:chOff x="66600" y="204480"/>
            <a:chExt cx="9077040" cy="4938840"/>
          </a:xfrm>
        </p:grpSpPr>
        <p:grpSp>
          <p:nvGrpSpPr>
            <p:cNvPr id="188" name="Google Shape;61;p9"/>
            <p:cNvGrpSpPr/>
            <p:nvPr/>
          </p:nvGrpSpPr>
          <p:grpSpPr>
            <a:xfrm>
              <a:off x="66600" y="206640"/>
              <a:ext cx="9077040" cy="342720"/>
              <a:chOff x="66600" y="206640"/>
              <a:chExt cx="9077040" cy="342720"/>
            </a:xfrm>
          </p:grpSpPr>
          <p:sp>
            <p:nvSpPr>
              <p:cNvPr id="189" name="Google Shape;62;p9"/>
              <p:cNvSpPr/>
              <p:nvPr/>
            </p:nvSpPr>
            <p:spPr>
              <a:xfrm>
                <a:off x="66600" y="206640"/>
                <a:ext cx="9077040" cy="342720"/>
              </a:xfrm>
              <a:custGeom>
                <a:avLst/>
                <a:gdLst>
                  <a:gd name="textAreaLeft" fmla="*/ 0 w 9077040"/>
                  <a:gd name="textAreaRight" fmla="*/ 9077400 w 9077040"/>
                  <a:gd name="textAreaTop" fmla="*/ 0 h 342720"/>
                  <a:gd name="textAreaBottom" fmla="*/ 343080 h 342720"/>
                </a:gdLst>
                <a:ahLst/>
                <a:cxnLst/>
                <a:rect l="textAreaLeft" t="textAreaTop" r="textAreaRight" b="textAreaBottom"/>
                <a:pathLst>
                  <a:path w="43778" h="1407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grpSp>
            <p:nvGrpSpPr>
              <p:cNvPr id="190" name="Google Shape;63;p9"/>
              <p:cNvGrpSpPr/>
              <p:nvPr/>
            </p:nvGrpSpPr>
            <p:grpSpPr>
              <a:xfrm>
                <a:off x="280080" y="317880"/>
                <a:ext cx="635400" cy="120240"/>
                <a:chOff x="280080" y="317880"/>
                <a:chExt cx="635400" cy="120240"/>
              </a:xfrm>
            </p:grpSpPr>
            <p:sp>
              <p:nvSpPr>
                <p:cNvPr id="191" name="Google Shape;64;p9"/>
                <p:cNvSpPr/>
                <p:nvPr/>
              </p:nvSpPr>
              <p:spPr>
                <a:xfrm>
                  <a:off x="280080" y="317880"/>
                  <a:ext cx="118800" cy="1202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84960" bIns="84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192" name="Google Shape;65;p9"/>
                <p:cNvSpPr/>
                <p:nvPr/>
              </p:nvSpPr>
              <p:spPr>
                <a:xfrm>
                  <a:off x="538200" y="317880"/>
                  <a:ext cx="118800" cy="1202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84960" bIns="84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193" name="Google Shape;66;p9"/>
                <p:cNvSpPr/>
                <p:nvPr/>
              </p:nvSpPr>
              <p:spPr>
                <a:xfrm>
                  <a:off x="796680" y="317880"/>
                  <a:ext cx="118800" cy="1202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84960" bIns="84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1400" b="0" strike="noStrike" spc="-1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</p:grpSp>
        <p:cxnSp>
          <p:nvCxnSpPr>
            <p:cNvPr id="194" name="Google Shape;67;p9"/>
            <p:cNvCxnSpPr/>
            <p:nvPr/>
          </p:nvCxnSpPr>
          <p:spPr>
            <a:xfrm>
              <a:off x="66600" y="204480"/>
              <a:ext cx="360" cy="4939200"/>
            </a:xfrm>
            <a:prstGeom prst="straightConnector1">
              <a:avLst/>
            </a:prstGeom>
            <a:ln w="9525">
              <a:solidFill>
                <a:srgbClr val="7EACEC"/>
              </a:solidFill>
              <a:round/>
            </a:ln>
          </p:spPr>
        </p:cxnSp>
      </p:grp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14240" y="2354040"/>
            <a:ext cx="304776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2"/>
          <p:cNvSpPr>
            <a:spLocks noGrp="1"/>
          </p:cNvSpPr>
          <p:nvPr>
            <p:ph type="title"/>
          </p:nvPr>
        </p:nvSpPr>
        <p:spPr>
          <a:xfrm>
            <a:off x="714240" y="1010160"/>
            <a:ext cx="3047760" cy="1397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7800" b="0" strike="noStrike" spc="-1">
                <a:solidFill>
                  <a:schemeClr val="dk1"/>
                </a:solidFill>
                <a:latin typeface="Alata"/>
                <a:ea typeface="Alata"/>
              </a:rPr>
              <a:t>xx%</a:t>
            </a:r>
            <a:endParaRPr lang="ru-RU" sz="7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2201/2201.09952.pdf" TargetMode="External"/><Relationship Id="rId2" Type="http://schemas.openxmlformats.org/officeDocument/2006/relationships/hyperlink" Target="https://www.ncbi.nlm.nih.gov/pmc/articles/PMC8614951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rafidulsarker/multi-cxray" TargetMode="External"/><Relationship Id="rId5" Type="http://schemas.openxmlformats.org/officeDocument/2006/relationships/hyperlink" Target="https://www.mayoclinichealthsystem.org/about-us/quality-care" TargetMode="External"/><Relationship Id="rId4" Type="http://schemas.openxmlformats.org/officeDocument/2006/relationships/hyperlink" Target="https://www.mdpi.com/1999-4915/14/8/1667/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614951/" TargetMode="External"/><Relationship Id="rId2" Type="http://schemas.openxmlformats.org/officeDocument/2006/relationships/hyperlink" Target="https://arxiv.org/ftp/arxiv/papers/2201/2201.09952.pdf" TargetMode="Externa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1999-4915/14/8/1667/pdf" TargetMode="Externa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325;p36"/>
          <p:cNvGrpSpPr/>
          <p:nvPr/>
        </p:nvGrpSpPr>
        <p:grpSpPr>
          <a:xfrm>
            <a:off x="4714200" y="873360"/>
            <a:ext cx="4508640" cy="3554280"/>
            <a:chOff x="4714200" y="873360"/>
            <a:chExt cx="4508640" cy="3554280"/>
          </a:xfrm>
        </p:grpSpPr>
        <p:sp>
          <p:nvSpPr>
            <p:cNvPr id="272" name="Google Shape;326;p36"/>
            <p:cNvSpPr/>
            <p:nvPr/>
          </p:nvSpPr>
          <p:spPr>
            <a:xfrm>
              <a:off x="7714440" y="1026360"/>
              <a:ext cx="664920" cy="66096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660960"/>
                <a:gd name="textAreaBottom" fmla="*/ 661320 h 660960"/>
              </a:gdLst>
              <a:ahLst/>
              <a:cxnLst/>
              <a:rect l="textAreaLeft" t="textAreaTop" r="textAreaRight" b="textAreaBottom"/>
              <a:pathLst>
                <a:path w="9148" h="9094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3" name="Google Shape;327;p36"/>
            <p:cNvSpPr/>
            <p:nvPr/>
          </p:nvSpPr>
          <p:spPr>
            <a:xfrm>
              <a:off x="4922280" y="945720"/>
              <a:ext cx="3888720" cy="3214080"/>
            </a:xfrm>
            <a:custGeom>
              <a:avLst/>
              <a:gdLst>
                <a:gd name="textAreaLeft" fmla="*/ 0 w 3888720"/>
                <a:gd name="textAreaRight" fmla="*/ 3889080 w 3888720"/>
                <a:gd name="textAreaTop" fmla="*/ 0 h 3214080"/>
                <a:gd name="textAreaBottom" fmla="*/ 3214440 h 3214080"/>
              </a:gdLst>
              <a:ahLst/>
              <a:cxnLst/>
              <a:rect l="textAreaLeft" t="textAreaTop" r="textAreaRight" b="textAreaBottom"/>
              <a:pathLst>
                <a:path w="42729" h="35317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4" name="Google Shape;328;p36"/>
            <p:cNvSpPr/>
            <p:nvPr/>
          </p:nvSpPr>
          <p:spPr>
            <a:xfrm>
              <a:off x="4789440" y="4295520"/>
              <a:ext cx="4081320" cy="88200"/>
            </a:xfrm>
            <a:custGeom>
              <a:avLst/>
              <a:gdLst>
                <a:gd name="textAreaLeft" fmla="*/ 0 w 4081320"/>
                <a:gd name="textAreaRight" fmla="*/ 4081680 w 4081320"/>
                <a:gd name="textAreaTop" fmla="*/ 0 h 88200"/>
                <a:gd name="textAreaBottom" fmla="*/ 88560 h 88200"/>
              </a:gdLst>
              <a:ahLst/>
              <a:cxnLst/>
              <a:rect l="textAreaLeft" t="textAreaTop" r="textAreaRight" b="textAreaBottom"/>
              <a:pathLst>
                <a:path w="44847" h="974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560" bIns="88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5" name="Google Shape;329;p36"/>
            <p:cNvSpPr/>
            <p:nvPr/>
          </p:nvSpPr>
          <p:spPr>
            <a:xfrm>
              <a:off x="4789440" y="4295520"/>
              <a:ext cx="1784160" cy="91080"/>
            </a:xfrm>
            <a:custGeom>
              <a:avLst/>
              <a:gdLst>
                <a:gd name="textAreaLeft" fmla="*/ 0 w 1784160"/>
                <a:gd name="textAreaRight" fmla="*/ 1784520 w 1784160"/>
                <a:gd name="textAreaTop" fmla="*/ 0 h 91080"/>
                <a:gd name="textAreaBottom" fmla="*/ 91440 h 91080"/>
              </a:gdLst>
              <a:ahLst/>
              <a:cxnLst/>
              <a:rect l="textAreaLeft" t="textAreaTop" r="textAreaRight" b="textAreaBottom"/>
              <a:pathLst>
                <a:path w="19605" h="1003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6" name="Google Shape;330;p36"/>
            <p:cNvSpPr/>
            <p:nvPr/>
          </p:nvSpPr>
          <p:spPr>
            <a:xfrm>
              <a:off x="6474960" y="4250160"/>
              <a:ext cx="195120" cy="177480"/>
            </a:xfrm>
            <a:custGeom>
              <a:avLst/>
              <a:gdLst>
                <a:gd name="textAreaLeft" fmla="*/ 0 w 195120"/>
                <a:gd name="textAreaRight" fmla="*/ 195480 w 19512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2147" h="1954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7840" bIns="177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7" name="Google Shape;331;p36"/>
            <p:cNvSpPr/>
            <p:nvPr/>
          </p:nvSpPr>
          <p:spPr>
            <a:xfrm>
              <a:off x="7842600" y="2205000"/>
              <a:ext cx="1380240" cy="1954800"/>
            </a:xfrm>
            <a:custGeom>
              <a:avLst/>
              <a:gdLst>
                <a:gd name="textAreaLeft" fmla="*/ 0 w 1380240"/>
                <a:gd name="textAreaRight" fmla="*/ 1380600 w 1380240"/>
                <a:gd name="textAreaTop" fmla="*/ 0 h 1954800"/>
                <a:gd name="textAreaBottom" fmla="*/ 1955160 h 1954800"/>
              </a:gdLst>
              <a:ahLst/>
              <a:cxnLst/>
              <a:rect l="textAreaLeft" t="textAreaTop" r="textAreaRight" b="textAreaBottom"/>
              <a:pathLst>
                <a:path w="15169" h="21482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8" name="Google Shape;332;p36"/>
            <p:cNvSpPr/>
            <p:nvPr/>
          </p:nvSpPr>
          <p:spPr>
            <a:xfrm>
              <a:off x="5552640" y="1893960"/>
              <a:ext cx="2760840" cy="1791720"/>
            </a:xfrm>
            <a:custGeom>
              <a:avLst/>
              <a:gdLst>
                <a:gd name="textAreaLeft" fmla="*/ 0 w 2760840"/>
                <a:gd name="textAreaRight" fmla="*/ 2761200 w 2760840"/>
                <a:gd name="textAreaTop" fmla="*/ 0 h 1791720"/>
                <a:gd name="textAreaBottom" fmla="*/ 1792080 h 1791720"/>
              </a:gdLst>
              <a:ahLst/>
              <a:cxnLst/>
              <a:rect l="textAreaLeft" t="textAreaTop" r="textAreaRight" b="textAreaBottom"/>
              <a:pathLst>
                <a:path w="30338" h="19691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9" name="Google Shape;333;p36"/>
            <p:cNvSpPr/>
            <p:nvPr/>
          </p:nvSpPr>
          <p:spPr>
            <a:xfrm>
              <a:off x="5672520" y="1998360"/>
              <a:ext cx="2523600" cy="1442880"/>
            </a:xfrm>
            <a:custGeom>
              <a:avLst/>
              <a:gdLst>
                <a:gd name="textAreaLeft" fmla="*/ 0 w 2523600"/>
                <a:gd name="textAreaRight" fmla="*/ 2523960 w 2523600"/>
                <a:gd name="textAreaTop" fmla="*/ 0 h 1442880"/>
                <a:gd name="textAreaBottom" fmla="*/ 1443240 h 1442880"/>
              </a:gdLst>
              <a:ahLst/>
              <a:cxnLst/>
              <a:rect l="textAreaLeft" t="textAreaTop" r="textAreaRight" b="textAreaBottom"/>
              <a:pathLst>
                <a:path w="27733" h="15856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0" name="Google Shape;334;p36"/>
            <p:cNvSpPr/>
            <p:nvPr/>
          </p:nvSpPr>
          <p:spPr>
            <a:xfrm>
              <a:off x="6430680" y="3686040"/>
              <a:ext cx="1005120" cy="291600"/>
            </a:xfrm>
            <a:custGeom>
              <a:avLst/>
              <a:gdLst>
                <a:gd name="textAreaLeft" fmla="*/ 0 w 1005120"/>
                <a:gd name="textAreaRight" fmla="*/ 1005480 w 1005120"/>
                <a:gd name="textAreaTop" fmla="*/ 0 h 291600"/>
                <a:gd name="textAreaBottom" fmla="*/ 291960 h 291600"/>
              </a:gdLst>
              <a:ahLst/>
              <a:cxnLst/>
              <a:rect l="textAreaLeft" t="textAreaTop" r="textAreaRight" b="textAreaBottom"/>
              <a:pathLst>
                <a:path w="11048" h="3207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1" name="Google Shape;335;p36"/>
            <p:cNvSpPr/>
            <p:nvPr/>
          </p:nvSpPr>
          <p:spPr>
            <a:xfrm>
              <a:off x="6144120" y="3957120"/>
              <a:ext cx="1578240" cy="203040"/>
            </a:xfrm>
            <a:custGeom>
              <a:avLst/>
              <a:gdLst>
                <a:gd name="textAreaLeft" fmla="*/ 0 w 1578240"/>
                <a:gd name="textAreaRight" fmla="*/ 1578600 w 1578240"/>
                <a:gd name="textAreaTop" fmla="*/ 0 h 203040"/>
                <a:gd name="textAreaBottom" fmla="*/ 203400 h 203040"/>
              </a:gdLst>
              <a:ahLst/>
              <a:cxnLst/>
              <a:rect l="textAreaLeft" t="textAreaTop" r="textAreaRight" b="textAreaBottom"/>
              <a:pathLst>
                <a:path w="17344" h="2233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2" name="Google Shape;336;p36"/>
            <p:cNvSpPr/>
            <p:nvPr/>
          </p:nvSpPr>
          <p:spPr>
            <a:xfrm>
              <a:off x="6248160" y="3631320"/>
              <a:ext cx="1382760" cy="106560"/>
            </a:xfrm>
            <a:custGeom>
              <a:avLst/>
              <a:gdLst>
                <a:gd name="textAreaLeft" fmla="*/ 0 w 1382760"/>
                <a:gd name="textAreaRight" fmla="*/ 1383120 w 13827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15198" h="1175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7280" bIns="107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3" name="Google Shape;337;p36"/>
            <p:cNvSpPr/>
            <p:nvPr/>
          </p:nvSpPr>
          <p:spPr>
            <a:xfrm>
              <a:off x="5302800" y="3798000"/>
              <a:ext cx="663840" cy="361800"/>
            </a:xfrm>
            <a:custGeom>
              <a:avLst/>
              <a:gdLst>
                <a:gd name="textAreaLeft" fmla="*/ 0 w 663840"/>
                <a:gd name="textAreaRight" fmla="*/ 664200 w 663840"/>
                <a:gd name="textAreaTop" fmla="*/ 0 h 361800"/>
                <a:gd name="textAreaBottom" fmla="*/ 362160 h 361800"/>
              </a:gdLst>
              <a:ahLst/>
              <a:cxnLst/>
              <a:rect l="textAreaLeft" t="textAreaTop" r="textAreaRight" b="textAreaBottom"/>
              <a:pathLst>
                <a:path w="7299" h="3979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4" name="Google Shape;338;p36"/>
            <p:cNvSpPr/>
            <p:nvPr/>
          </p:nvSpPr>
          <p:spPr>
            <a:xfrm>
              <a:off x="5237640" y="3256200"/>
              <a:ext cx="802080" cy="541800"/>
            </a:xfrm>
            <a:custGeom>
              <a:avLst/>
              <a:gdLst>
                <a:gd name="textAreaLeft" fmla="*/ 0 w 802080"/>
                <a:gd name="textAreaRight" fmla="*/ 802440 w 802080"/>
                <a:gd name="textAreaTop" fmla="*/ 0 h 541800"/>
                <a:gd name="textAreaBottom" fmla="*/ 542160 h 541800"/>
              </a:gdLst>
              <a:ahLst/>
              <a:cxnLst/>
              <a:rect l="textAreaLeft" t="textAreaTop" r="textAreaRight" b="textAreaBottom"/>
              <a:pathLst>
                <a:path w="8815" h="5956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5" name="Google Shape;339;p36"/>
            <p:cNvSpPr/>
            <p:nvPr/>
          </p:nvSpPr>
          <p:spPr>
            <a:xfrm>
              <a:off x="4714200" y="4133160"/>
              <a:ext cx="4217040" cy="55440"/>
            </a:xfrm>
            <a:custGeom>
              <a:avLst/>
              <a:gdLst>
                <a:gd name="textAreaLeft" fmla="*/ 0 w 4217040"/>
                <a:gd name="textAreaRight" fmla="*/ 4217400 w 4217040"/>
                <a:gd name="textAreaTop" fmla="*/ 0 h 55440"/>
                <a:gd name="textAreaBottom" fmla="*/ 55800 h 55440"/>
              </a:gdLst>
              <a:ahLst/>
              <a:cxnLst/>
              <a:rect l="textAreaLeft" t="textAreaTop" r="textAreaRight" b="textAreaBottom"/>
              <a:pathLst>
                <a:path w="46336" h="612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160" bIns="56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86" name="Google Shape;340;p36"/>
            <p:cNvGrpSpPr/>
            <p:nvPr/>
          </p:nvGrpSpPr>
          <p:grpSpPr>
            <a:xfrm>
              <a:off x="6152040" y="2100600"/>
              <a:ext cx="1578240" cy="1284480"/>
              <a:chOff x="6152040" y="2100600"/>
              <a:chExt cx="1578240" cy="1284480"/>
            </a:xfrm>
          </p:grpSpPr>
          <p:sp>
            <p:nvSpPr>
              <p:cNvPr id="287" name="Google Shape;341;p36"/>
              <p:cNvSpPr/>
              <p:nvPr/>
            </p:nvSpPr>
            <p:spPr>
              <a:xfrm>
                <a:off x="7153200" y="2128320"/>
                <a:ext cx="356760" cy="212400"/>
              </a:xfrm>
              <a:custGeom>
                <a:avLst/>
                <a:gdLst>
                  <a:gd name="textAreaLeft" fmla="*/ 0 w 356760"/>
                  <a:gd name="textAreaRight" fmla="*/ 357120 w 356760"/>
                  <a:gd name="textAreaTop" fmla="*/ 0 h 212400"/>
                  <a:gd name="textAreaBottom" fmla="*/ 212760 h 212400"/>
                </a:gdLst>
                <a:ahLst/>
                <a:cxnLst/>
                <a:rect l="textAreaLeft" t="textAreaTop" r="textAreaRight" b="textAreaBottom"/>
                <a:pathLst>
                  <a:path w="11246" h="6701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8" name="Google Shape;342;p36"/>
              <p:cNvSpPr/>
              <p:nvPr/>
            </p:nvSpPr>
            <p:spPr>
              <a:xfrm>
                <a:off x="7317720" y="2164320"/>
                <a:ext cx="90000" cy="77400"/>
              </a:xfrm>
              <a:custGeom>
                <a:avLst/>
                <a:gdLst>
                  <a:gd name="textAreaLeft" fmla="*/ 0 w 90000"/>
                  <a:gd name="textAreaRight" fmla="*/ 90360 w 90000"/>
                  <a:gd name="textAreaTop" fmla="*/ 0 h 77400"/>
                  <a:gd name="textAreaBottom" fmla="*/ 77760 h 77400"/>
                </a:gdLst>
                <a:ahLst/>
                <a:cxnLst/>
                <a:rect l="textAreaLeft" t="textAreaTop" r="textAreaRight" b="textAreaBottom"/>
                <a:pathLst>
                  <a:path w="2849" h="2447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7760" bIns="777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9" name="Google Shape;343;p36"/>
              <p:cNvSpPr/>
              <p:nvPr/>
            </p:nvSpPr>
            <p:spPr>
              <a:xfrm>
                <a:off x="6630840" y="2111040"/>
                <a:ext cx="972000" cy="1124280"/>
              </a:xfrm>
              <a:custGeom>
                <a:avLst/>
                <a:gdLst>
                  <a:gd name="textAreaLeft" fmla="*/ 0 w 972000"/>
                  <a:gd name="textAreaRight" fmla="*/ 972360 w 972000"/>
                  <a:gd name="textAreaTop" fmla="*/ 0 h 1124280"/>
                  <a:gd name="textAreaBottom" fmla="*/ 1124640 h 1124280"/>
                </a:gdLst>
                <a:ahLst/>
                <a:cxnLst/>
                <a:rect l="textAreaLeft" t="textAreaTop" r="textAreaRight" b="textAreaBottom"/>
                <a:pathLst>
                  <a:path w="30614" h="35416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0" name="Google Shape;344;p36"/>
              <p:cNvSpPr/>
              <p:nvPr/>
            </p:nvSpPr>
            <p:spPr>
              <a:xfrm>
                <a:off x="6723000" y="2775240"/>
                <a:ext cx="37800" cy="55800"/>
              </a:xfrm>
              <a:custGeom>
                <a:avLst/>
                <a:gdLst>
                  <a:gd name="textAreaLeft" fmla="*/ 0 w 37800"/>
                  <a:gd name="textAreaRight" fmla="*/ 38160 w 37800"/>
                  <a:gd name="textAreaTop" fmla="*/ 0 h 55800"/>
                  <a:gd name="textAreaBottom" fmla="*/ 56160 h 55800"/>
                </a:gdLst>
                <a:ahLst/>
                <a:cxnLst/>
                <a:rect l="textAreaLeft" t="textAreaTop" r="textAreaRight" b="textAreaBottom"/>
                <a:pathLst>
                  <a:path w="1206" h="1771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6160" bIns="56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1" name="Google Shape;345;p36"/>
              <p:cNvSpPr/>
              <p:nvPr/>
            </p:nvSpPr>
            <p:spPr>
              <a:xfrm>
                <a:off x="6742080" y="2823480"/>
                <a:ext cx="30240" cy="36360"/>
              </a:xfrm>
              <a:custGeom>
                <a:avLst/>
                <a:gdLst>
                  <a:gd name="textAreaLeft" fmla="*/ 0 w 30240"/>
                  <a:gd name="textAreaRight" fmla="*/ 30600 w 30240"/>
                  <a:gd name="textAreaTop" fmla="*/ 0 h 36360"/>
                  <a:gd name="textAreaBottom" fmla="*/ 36720 h 36360"/>
                </a:gdLst>
                <a:ahLst/>
                <a:cxnLst/>
                <a:rect l="textAreaLeft" t="textAreaTop" r="textAreaRight" b="textAreaBottom"/>
                <a:pathLst>
                  <a:path w="968" h="1151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720" bIns="367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2" name="Google Shape;346;p36"/>
              <p:cNvSpPr/>
              <p:nvPr/>
            </p:nvSpPr>
            <p:spPr>
              <a:xfrm>
                <a:off x="6694560" y="2896560"/>
                <a:ext cx="19440" cy="3636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36360"/>
                  <a:gd name="textAreaBottom" fmla="*/ 36720 h 36360"/>
                </a:gdLst>
                <a:ahLst/>
                <a:cxnLst/>
                <a:rect l="textAreaLeft" t="textAreaTop" r="textAreaRight" b="textAreaBottom"/>
                <a:pathLst>
                  <a:path w="621" h="1151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720" bIns="367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3" name="Google Shape;347;p36"/>
              <p:cNvSpPr/>
              <p:nvPr/>
            </p:nvSpPr>
            <p:spPr>
              <a:xfrm>
                <a:off x="6749640" y="2230200"/>
                <a:ext cx="734760" cy="884880"/>
              </a:xfrm>
              <a:custGeom>
                <a:avLst/>
                <a:gdLst>
                  <a:gd name="textAreaLeft" fmla="*/ 0 w 734760"/>
                  <a:gd name="textAreaRight" fmla="*/ 735120 w 734760"/>
                  <a:gd name="textAreaTop" fmla="*/ 0 h 884880"/>
                  <a:gd name="textAreaBottom" fmla="*/ 885240 h 884880"/>
                </a:gdLst>
                <a:ahLst/>
                <a:cxnLst/>
                <a:rect l="textAreaLeft" t="textAreaTop" r="textAreaRight" b="textAreaBottom"/>
                <a:pathLst>
                  <a:path w="23148" h="27876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4" name="Google Shape;348;p36"/>
              <p:cNvSpPr/>
              <p:nvPr/>
            </p:nvSpPr>
            <p:spPr>
              <a:xfrm>
                <a:off x="7053480" y="2279160"/>
                <a:ext cx="84240" cy="79560"/>
              </a:xfrm>
              <a:custGeom>
                <a:avLst/>
                <a:gdLst>
                  <a:gd name="textAreaLeft" fmla="*/ 0 w 84240"/>
                  <a:gd name="textAreaRight" fmla="*/ 84600 w 84240"/>
                  <a:gd name="textAreaTop" fmla="*/ 0 h 79560"/>
                  <a:gd name="textAreaBottom" fmla="*/ 79920 h 79560"/>
                </a:gdLst>
                <a:ahLst/>
                <a:cxnLst/>
                <a:rect l="textAreaLeft" t="textAreaTop" r="textAreaRight" b="textAreaBottom"/>
                <a:pathLst>
                  <a:path w="2666" h="252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920" bIns="79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5" name="Google Shape;349;p36"/>
              <p:cNvSpPr/>
              <p:nvPr/>
            </p:nvSpPr>
            <p:spPr>
              <a:xfrm>
                <a:off x="6942240" y="2509200"/>
                <a:ext cx="84240" cy="79560"/>
              </a:xfrm>
              <a:custGeom>
                <a:avLst/>
                <a:gdLst>
                  <a:gd name="textAreaLeft" fmla="*/ 0 w 84240"/>
                  <a:gd name="textAreaRight" fmla="*/ 84600 w 84240"/>
                  <a:gd name="textAreaTop" fmla="*/ 0 h 79560"/>
                  <a:gd name="textAreaBottom" fmla="*/ 79920 h 79560"/>
                </a:gdLst>
                <a:ahLst/>
                <a:cxnLst/>
                <a:rect l="textAreaLeft" t="textAreaTop" r="textAreaRight" b="textAreaBottom"/>
                <a:pathLst>
                  <a:path w="2666" h="252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920" bIns="79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6" name="Google Shape;350;p36"/>
              <p:cNvSpPr/>
              <p:nvPr/>
            </p:nvSpPr>
            <p:spPr>
              <a:xfrm>
                <a:off x="6983280" y="2400840"/>
                <a:ext cx="91800" cy="76680"/>
              </a:xfrm>
              <a:custGeom>
                <a:avLst/>
                <a:gdLst>
                  <a:gd name="textAreaLeft" fmla="*/ 0 w 91800"/>
                  <a:gd name="textAreaRight" fmla="*/ 92160 w 91800"/>
                  <a:gd name="textAreaTop" fmla="*/ 0 h 76680"/>
                  <a:gd name="textAreaBottom" fmla="*/ 77040 h 76680"/>
                </a:gdLst>
                <a:ahLst/>
                <a:cxnLst/>
                <a:rect l="textAreaLeft" t="textAreaTop" r="textAreaRight" b="textAreaBottom"/>
                <a:pathLst>
                  <a:path w="2903" h="2429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7040" bIns="770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7" name="Google Shape;351;p36"/>
              <p:cNvSpPr/>
              <p:nvPr/>
            </p:nvSpPr>
            <p:spPr>
              <a:xfrm>
                <a:off x="6832440" y="2730600"/>
                <a:ext cx="91440" cy="76680"/>
              </a:xfrm>
              <a:custGeom>
                <a:avLst/>
                <a:gdLst>
                  <a:gd name="textAreaLeft" fmla="*/ 0 w 91440"/>
                  <a:gd name="textAreaRight" fmla="*/ 91800 w 91440"/>
                  <a:gd name="textAreaTop" fmla="*/ 0 h 76680"/>
                  <a:gd name="textAreaBottom" fmla="*/ 77040 h 76680"/>
                </a:gdLst>
                <a:ahLst/>
                <a:cxnLst/>
                <a:rect l="textAreaLeft" t="textAreaTop" r="textAreaRight" b="textAreaBottom"/>
                <a:pathLst>
                  <a:path w="2886" h="2429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7040" bIns="770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8" name="Google Shape;352;p36"/>
              <p:cNvSpPr/>
              <p:nvPr/>
            </p:nvSpPr>
            <p:spPr>
              <a:xfrm>
                <a:off x="6874200" y="2632320"/>
                <a:ext cx="80280" cy="7560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2538" h="2392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6320" bIns="763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9" name="Google Shape;353;p36"/>
              <p:cNvSpPr/>
              <p:nvPr/>
            </p:nvSpPr>
            <p:spPr>
              <a:xfrm>
                <a:off x="7126920" y="2324160"/>
                <a:ext cx="312120" cy="185760"/>
              </a:xfrm>
              <a:custGeom>
                <a:avLst/>
                <a:gdLst>
                  <a:gd name="textAreaLeft" fmla="*/ 0 w 312120"/>
                  <a:gd name="textAreaRight" fmla="*/ 312480 w 312120"/>
                  <a:gd name="textAreaTop" fmla="*/ 0 h 185760"/>
                  <a:gd name="textAreaBottom" fmla="*/ 186120 h 185760"/>
                </a:gdLst>
                <a:ahLst/>
                <a:cxnLst/>
                <a:rect l="textAreaLeft" t="textAreaTop" r="textAreaRight" b="textAreaBottom"/>
                <a:pathLst>
                  <a:path w="9841" h="5861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0" name="Google Shape;354;p36"/>
              <p:cNvSpPr/>
              <p:nvPr/>
            </p:nvSpPr>
            <p:spPr>
              <a:xfrm>
                <a:off x="7089480" y="2400120"/>
                <a:ext cx="310320" cy="183960"/>
              </a:xfrm>
              <a:custGeom>
                <a:avLst/>
                <a:gdLst>
                  <a:gd name="textAreaLeft" fmla="*/ 0 w 310320"/>
                  <a:gd name="textAreaRight" fmla="*/ 310680 w 310320"/>
                  <a:gd name="textAreaTop" fmla="*/ 0 h 183960"/>
                  <a:gd name="textAreaBottom" fmla="*/ 184320 h 183960"/>
                </a:gdLst>
                <a:ahLst/>
                <a:cxnLst/>
                <a:rect l="textAreaLeft" t="textAreaTop" r="textAreaRight" b="textAreaBottom"/>
                <a:pathLst>
                  <a:path w="9786" h="5806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1" name="Google Shape;355;p36"/>
              <p:cNvSpPr/>
              <p:nvPr/>
            </p:nvSpPr>
            <p:spPr>
              <a:xfrm>
                <a:off x="7052760" y="2474280"/>
                <a:ext cx="311040" cy="18396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183960"/>
                  <a:gd name="textAreaBottom" fmla="*/ 184320 h 183960"/>
                </a:gdLst>
                <a:ahLst/>
                <a:cxnLst/>
                <a:rect l="textAreaLeft" t="textAreaTop" r="textAreaRight" b="textAreaBottom"/>
                <a:pathLst>
                  <a:path w="9804" h="5806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2" name="Google Shape;356;p36"/>
              <p:cNvSpPr/>
              <p:nvPr/>
            </p:nvSpPr>
            <p:spPr>
              <a:xfrm>
                <a:off x="7015680" y="2549880"/>
                <a:ext cx="305280" cy="181080"/>
              </a:xfrm>
              <a:custGeom>
                <a:avLst/>
                <a:gdLst>
                  <a:gd name="textAreaLeft" fmla="*/ 0 w 305280"/>
                  <a:gd name="textAreaRight" fmla="*/ 305640 w 3052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9621" h="5715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1440" bIns="18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3" name="Google Shape;357;p36"/>
              <p:cNvSpPr/>
              <p:nvPr/>
            </p:nvSpPr>
            <p:spPr>
              <a:xfrm>
                <a:off x="6982560" y="2618280"/>
                <a:ext cx="308520" cy="183960"/>
              </a:xfrm>
              <a:custGeom>
                <a:avLst/>
                <a:gdLst>
                  <a:gd name="textAreaLeft" fmla="*/ 0 w 308520"/>
                  <a:gd name="textAreaRight" fmla="*/ 308880 w 308520"/>
                  <a:gd name="textAreaTop" fmla="*/ 0 h 183960"/>
                  <a:gd name="textAreaBottom" fmla="*/ 184320 h 183960"/>
                </a:gdLst>
                <a:ahLst/>
                <a:cxnLst/>
                <a:rect l="textAreaLeft" t="textAreaTop" r="textAreaRight" b="textAreaBottom"/>
                <a:pathLst>
                  <a:path w="9730" h="5807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4" name="Google Shape;358;p36"/>
              <p:cNvSpPr/>
              <p:nvPr/>
            </p:nvSpPr>
            <p:spPr>
              <a:xfrm>
                <a:off x="6945120" y="2694240"/>
                <a:ext cx="307080" cy="182160"/>
              </a:xfrm>
              <a:custGeom>
                <a:avLst/>
                <a:gdLst>
                  <a:gd name="textAreaLeft" fmla="*/ 0 w 307080"/>
                  <a:gd name="textAreaRight" fmla="*/ 307440 w 307080"/>
                  <a:gd name="textAreaTop" fmla="*/ 0 h 182160"/>
                  <a:gd name="textAreaBottom" fmla="*/ 182520 h 182160"/>
                </a:gdLst>
                <a:ahLst/>
                <a:cxnLst/>
                <a:rect l="textAreaLeft" t="textAreaTop" r="textAreaRight" b="textAreaBottom"/>
                <a:pathLst>
                  <a:path w="9676" h="5751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5" name="Google Shape;359;p36"/>
              <p:cNvSpPr/>
              <p:nvPr/>
            </p:nvSpPr>
            <p:spPr>
              <a:xfrm>
                <a:off x="6909120" y="2767680"/>
                <a:ext cx="307080" cy="182160"/>
              </a:xfrm>
              <a:custGeom>
                <a:avLst/>
                <a:gdLst>
                  <a:gd name="textAreaLeft" fmla="*/ 0 w 307080"/>
                  <a:gd name="textAreaRight" fmla="*/ 307440 w 307080"/>
                  <a:gd name="textAreaTop" fmla="*/ 0 h 182160"/>
                  <a:gd name="textAreaBottom" fmla="*/ 182520 h 182160"/>
                </a:gdLst>
                <a:ahLst/>
                <a:cxnLst/>
                <a:rect l="textAreaLeft" t="textAreaTop" r="textAreaRight" b="textAreaBottom"/>
                <a:pathLst>
                  <a:path w="9676" h="5752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6" name="Google Shape;360;p36"/>
              <p:cNvSpPr/>
              <p:nvPr/>
            </p:nvSpPr>
            <p:spPr>
              <a:xfrm>
                <a:off x="6871320" y="2843640"/>
                <a:ext cx="301680" cy="179280"/>
              </a:xfrm>
              <a:custGeom>
                <a:avLst/>
                <a:gdLst>
                  <a:gd name="textAreaLeft" fmla="*/ 0 w 301680"/>
                  <a:gd name="textAreaRight" fmla="*/ 302040 w 301680"/>
                  <a:gd name="textAreaTop" fmla="*/ 0 h 179280"/>
                  <a:gd name="textAreaBottom" fmla="*/ 179640 h 179280"/>
                </a:gdLst>
                <a:ahLst/>
                <a:cxnLst/>
                <a:rect l="textAreaLeft" t="textAreaTop" r="textAreaRight" b="textAreaBottom"/>
                <a:pathLst>
                  <a:path w="9511" h="566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0" bIns="180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7" name="Google Shape;361;p36"/>
              <p:cNvSpPr/>
              <p:nvPr/>
            </p:nvSpPr>
            <p:spPr>
              <a:xfrm>
                <a:off x="6702480" y="3065760"/>
                <a:ext cx="36360" cy="65160"/>
              </a:xfrm>
              <a:custGeom>
                <a:avLst/>
                <a:gdLst>
                  <a:gd name="textAreaLeft" fmla="*/ 0 w 36360"/>
                  <a:gd name="textAreaRight" fmla="*/ 36720 w 36360"/>
                  <a:gd name="textAreaTop" fmla="*/ 0 h 65160"/>
                  <a:gd name="textAreaBottom" fmla="*/ 65520 h 65160"/>
                </a:gdLst>
                <a:ahLst/>
                <a:cxnLst/>
                <a:rect l="textAreaLeft" t="textAreaTop" r="textAreaRight" b="textAreaBottom"/>
                <a:pathLst>
                  <a:path w="1151" h="2064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520" bIns="655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8" name="Google Shape;362;p36"/>
              <p:cNvSpPr/>
              <p:nvPr/>
            </p:nvSpPr>
            <p:spPr>
              <a:xfrm>
                <a:off x="6684840" y="2975400"/>
                <a:ext cx="70920" cy="9072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90720"/>
                  <a:gd name="textAreaBottom" fmla="*/ 91080 h 90720"/>
                </a:gdLst>
                <a:ahLst/>
                <a:cxnLst/>
                <a:rect l="textAreaLeft" t="textAreaTop" r="textAreaRight" b="textAreaBottom"/>
                <a:pathLst>
                  <a:path w="2247" h="2867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9" name="Google Shape;363;p36"/>
              <p:cNvSpPr/>
              <p:nvPr/>
            </p:nvSpPr>
            <p:spPr>
              <a:xfrm>
                <a:off x="6684120" y="2539800"/>
                <a:ext cx="82080" cy="45828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458280"/>
                  <a:gd name="textAreaBottom" fmla="*/ 458640 h 458280"/>
                </a:gdLst>
                <a:ahLst/>
                <a:cxnLst/>
                <a:rect l="textAreaLeft" t="textAreaTop" r="textAreaRight" b="textAreaBottom"/>
                <a:pathLst>
                  <a:path w="2593" h="14441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0" name="Google Shape;364;p36"/>
              <p:cNvSpPr/>
              <p:nvPr/>
            </p:nvSpPr>
            <p:spPr>
              <a:xfrm>
                <a:off x="6696720" y="2491920"/>
                <a:ext cx="70920" cy="5472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2246" h="1735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5440" bIns="55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1" name="Google Shape;365;p36"/>
              <p:cNvSpPr/>
              <p:nvPr/>
            </p:nvSpPr>
            <p:spPr>
              <a:xfrm>
                <a:off x="6688080" y="2539440"/>
                <a:ext cx="83880" cy="70560"/>
              </a:xfrm>
              <a:custGeom>
                <a:avLst/>
                <a:gdLst>
                  <a:gd name="textAreaLeft" fmla="*/ 0 w 83880"/>
                  <a:gd name="textAreaRight" fmla="*/ 84240 w 83880"/>
                  <a:gd name="textAreaTop" fmla="*/ 0 h 70560"/>
                  <a:gd name="textAreaBottom" fmla="*/ 70920 h 70560"/>
                </a:gdLst>
                <a:ahLst/>
                <a:cxnLst/>
                <a:rect l="textAreaLeft" t="textAreaTop" r="textAreaRight" b="textAreaBottom"/>
                <a:pathLst>
                  <a:path w="2648" h="2228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2" name="Google Shape;366;p36"/>
              <p:cNvSpPr/>
              <p:nvPr/>
            </p:nvSpPr>
            <p:spPr>
              <a:xfrm>
                <a:off x="7128360" y="3237840"/>
                <a:ext cx="138240" cy="147240"/>
              </a:xfrm>
              <a:custGeom>
                <a:avLst/>
                <a:gdLst>
                  <a:gd name="textAreaLeft" fmla="*/ 0 w 138240"/>
                  <a:gd name="textAreaRight" fmla="*/ 138600 w 13824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4360" h="4643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0" bIns="147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3" name="Google Shape;367;p36"/>
              <p:cNvSpPr/>
              <p:nvPr/>
            </p:nvSpPr>
            <p:spPr>
              <a:xfrm>
                <a:off x="7164360" y="3189960"/>
                <a:ext cx="167760" cy="115920"/>
              </a:xfrm>
              <a:custGeom>
                <a:avLst/>
                <a:gdLst>
                  <a:gd name="textAreaLeft" fmla="*/ 0 w 167760"/>
                  <a:gd name="textAreaRight" fmla="*/ 168120 w 167760"/>
                  <a:gd name="textAreaTop" fmla="*/ 0 h 115920"/>
                  <a:gd name="textAreaBottom" fmla="*/ 116280 h 115920"/>
                </a:gdLst>
                <a:ahLst/>
                <a:cxnLst/>
                <a:rect l="textAreaLeft" t="textAreaTop" r="textAreaRight" b="textAreaBottom"/>
                <a:pathLst>
                  <a:path w="5293" h="3666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6640" bIns="116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4" name="Google Shape;368;p36"/>
              <p:cNvSpPr/>
              <p:nvPr/>
            </p:nvSpPr>
            <p:spPr>
              <a:xfrm>
                <a:off x="7520760" y="2718720"/>
                <a:ext cx="103320" cy="104760"/>
              </a:xfrm>
              <a:custGeom>
                <a:avLst/>
                <a:gdLst>
                  <a:gd name="textAreaLeft" fmla="*/ 0 w 103320"/>
                  <a:gd name="textAreaRight" fmla="*/ 103680 w 103320"/>
                  <a:gd name="textAreaTop" fmla="*/ 0 h 104760"/>
                  <a:gd name="textAreaBottom" fmla="*/ 105120 h 104760"/>
                </a:gdLst>
                <a:ahLst/>
                <a:cxnLst/>
                <a:rect l="textAreaLeft" t="textAreaTop" r="textAreaRight" b="textAreaBottom"/>
                <a:pathLst>
                  <a:path w="3269" h="3312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5120" bIns="1051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5" name="Google Shape;369;p36"/>
              <p:cNvSpPr/>
              <p:nvPr/>
            </p:nvSpPr>
            <p:spPr>
              <a:xfrm>
                <a:off x="7577640" y="2689200"/>
                <a:ext cx="57600" cy="61200"/>
              </a:xfrm>
              <a:custGeom>
                <a:avLst/>
                <a:gdLst>
                  <a:gd name="textAreaLeft" fmla="*/ 0 w 57600"/>
                  <a:gd name="textAreaRight" fmla="*/ 57960 w 57600"/>
                  <a:gd name="textAreaTop" fmla="*/ 0 h 61200"/>
                  <a:gd name="textAreaBottom" fmla="*/ 61560 h 61200"/>
                </a:gdLst>
                <a:ahLst/>
                <a:cxnLst/>
                <a:rect l="textAreaLeft" t="textAreaTop" r="textAreaRight" b="textAreaBottom"/>
                <a:pathLst>
                  <a:path w="1827" h="1942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92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6" name="Google Shape;370;p36"/>
              <p:cNvSpPr/>
              <p:nvPr/>
            </p:nvSpPr>
            <p:spPr>
              <a:xfrm>
                <a:off x="7621560" y="2542680"/>
                <a:ext cx="108720" cy="155880"/>
              </a:xfrm>
              <a:custGeom>
                <a:avLst/>
                <a:gdLst>
                  <a:gd name="textAreaLeft" fmla="*/ 0 w 108720"/>
                  <a:gd name="textAreaRight" fmla="*/ 109080 w 108720"/>
                  <a:gd name="textAreaTop" fmla="*/ 0 h 155880"/>
                  <a:gd name="textAreaBottom" fmla="*/ 156240 h 155880"/>
                </a:gdLst>
                <a:ahLst/>
                <a:cxnLst/>
                <a:rect l="textAreaLeft" t="textAreaTop" r="textAreaRight" b="textAreaBottom"/>
                <a:pathLst>
                  <a:path w="3429" h="4917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6240" bIns="156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7" name="Google Shape;371;p36"/>
              <p:cNvSpPr/>
              <p:nvPr/>
            </p:nvSpPr>
            <p:spPr>
              <a:xfrm>
                <a:off x="7618680" y="2687760"/>
                <a:ext cx="16560" cy="11880"/>
              </a:xfrm>
              <a:custGeom>
                <a:avLst/>
                <a:gdLst>
                  <a:gd name="textAreaLeft" fmla="*/ 0 w 16560"/>
                  <a:gd name="textAreaRight" fmla="*/ 16920 w 16560"/>
                  <a:gd name="textAreaTop" fmla="*/ 0 h 11880"/>
                  <a:gd name="textAreaBottom" fmla="*/ 12240 h 11880"/>
                </a:gdLst>
                <a:ahLst/>
                <a:cxnLst/>
                <a:rect l="textAreaLeft" t="textAreaTop" r="textAreaRight" b="textAreaBottom"/>
                <a:pathLst>
                  <a:path w="530" h="385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2240" bIns="12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8" name="Google Shape;372;p36"/>
              <p:cNvSpPr/>
              <p:nvPr/>
            </p:nvSpPr>
            <p:spPr>
              <a:xfrm>
                <a:off x="7507440" y="2795760"/>
                <a:ext cx="63000" cy="5364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53640"/>
                  <a:gd name="textAreaBottom" fmla="*/ 54000 h 53640"/>
                </a:gdLst>
                <a:ahLst/>
                <a:cxnLst/>
                <a:rect l="textAreaLeft" t="textAreaTop" r="textAreaRight" b="textAreaBottom"/>
                <a:pathLst>
                  <a:path w="1991" h="1698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000" bIns="54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9" name="Google Shape;373;p36"/>
              <p:cNvSpPr/>
              <p:nvPr/>
            </p:nvSpPr>
            <p:spPr>
              <a:xfrm>
                <a:off x="7499880" y="2773800"/>
                <a:ext cx="99000" cy="69120"/>
              </a:xfrm>
              <a:custGeom>
                <a:avLst/>
                <a:gdLst>
                  <a:gd name="textAreaLeft" fmla="*/ 0 w 99000"/>
                  <a:gd name="textAreaRight" fmla="*/ 99360 w 9900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3125" h="2184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9840" bIns="69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0" name="Google Shape;374;p36"/>
              <p:cNvSpPr/>
              <p:nvPr/>
            </p:nvSpPr>
            <p:spPr>
              <a:xfrm>
                <a:off x="7225560" y="2804040"/>
                <a:ext cx="349920" cy="448920"/>
              </a:xfrm>
              <a:custGeom>
                <a:avLst/>
                <a:gdLst>
                  <a:gd name="textAreaLeft" fmla="*/ 0 w 349920"/>
                  <a:gd name="textAreaRight" fmla="*/ 350280 w 349920"/>
                  <a:gd name="textAreaTop" fmla="*/ 0 h 448920"/>
                  <a:gd name="textAreaBottom" fmla="*/ 449280 h 448920"/>
                </a:gdLst>
                <a:ahLst/>
                <a:cxnLst/>
                <a:rect l="textAreaLeft" t="textAreaTop" r="textAreaRight" b="textAreaBottom"/>
                <a:pathLst>
                  <a:path w="11027" h="14141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1" name="Google Shape;375;p36"/>
              <p:cNvSpPr/>
              <p:nvPr/>
            </p:nvSpPr>
            <p:spPr>
              <a:xfrm>
                <a:off x="7412760" y="2804040"/>
                <a:ext cx="162720" cy="169200"/>
              </a:xfrm>
              <a:custGeom>
                <a:avLst/>
                <a:gdLst>
                  <a:gd name="textAreaLeft" fmla="*/ 0 w 162720"/>
                  <a:gd name="textAreaRight" fmla="*/ 163080 w 162720"/>
                  <a:gd name="textAreaTop" fmla="*/ 0 h 169200"/>
                  <a:gd name="textAreaBottom" fmla="*/ 169560 h 169200"/>
                </a:gdLst>
                <a:ahLst/>
                <a:cxnLst/>
                <a:rect l="textAreaLeft" t="textAreaTop" r="textAreaRight" b="textAreaBottom"/>
                <a:pathLst>
                  <a:path w="5130" h="5342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9920" bIns="169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2" name="Google Shape;376;p36"/>
              <p:cNvSpPr/>
              <p:nvPr/>
            </p:nvSpPr>
            <p:spPr>
              <a:xfrm>
                <a:off x="7517160" y="2873520"/>
                <a:ext cx="37800" cy="29160"/>
              </a:xfrm>
              <a:custGeom>
                <a:avLst/>
                <a:gdLst>
                  <a:gd name="textAreaLeft" fmla="*/ 0 w 37800"/>
                  <a:gd name="textAreaRight" fmla="*/ 38160 w 3780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206" h="929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520" bIns="295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3" name="Google Shape;377;p36"/>
              <p:cNvSpPr/>
              <p:nvPr/>
            </p:nvSpPr>
            <p:spPr>
              <a:xfrm>
                <a:off x="7486920" y="2917440"/>
                <a:ext cx="37800" cy="29160"/>
              </a:xfrm>
              <a:custGeom>
                <a:avLst/>
                <a:gdLst>
                  <a:gd name="textAreaLeft" fmla="*/ 0 w 37800"/>
                  <a:gd name="textAreaRight" fmla="*/ 38160 w 3780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206" h="927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520" bIns="295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4" name="Google Shape;378;p36"/>
              <p:cNvSpPr/>
              <p:nvPr/>
            </p:nvSpPr>
            <p:spPr>
              <a:xfrm>
                <a:off x="7457040" y="2961000"/>
                <a:ext cx="37800" cy="29520"/>
              </a:xfrm>
              <a:custGeom>
                <a:avLst/>
                <a:gdLst>
                  <a:gd name="textAreaLeft" fmla="*/ 0 w 37800"/>
                  <a:gd name="textAreaRight" fmla="*/ 38160 w 3780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1206" h="944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5" name="Google Shape;379;p36"/>
              <p:cNvSpPr/>
              <p:nvPr/>
            </p:nvSpPr>
            <p:spPr>
              <a:xfrm>
                <a:off x="7426800" y="3005640"/>
                <a:ext cx="38520" cy="29520"/>
              </a:xfrm>
              <a:custGeom>
                <a:avLst/>
                <a:gdLst>
                  <a:gd name="textAreaLeft" fmla="*/ 0 w 38520"/>
                  <a:gd name="textAreaRight" fmla="*/ 38880 w 3852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1224" h="945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6" name="Google Shape;380;p36"/>
              <p:cNvSpPr/>
              <p:nvPr/>
            </p:nvSpPr>
            <p:spPr>
              <a:xfrm>
                <a:off x="7396560" y="3050280"/>
                <a:ext cx="39240" cy="29880"/>
              </a:xfrm>
              <a:custGeom>
                <a:avLst/>
                <a:gdLst>
                  <a:gd name="textAreaLeft" fmla="*/ 0 w 39240"/>
                  <a:gd name="textAreaRight" fmla="*/ 39600 w 39240"/>
                  <a:gd name="textAreaTop" fmla="*/ 0 h 29880"/>
                  <a:gd name="textAreaBottom" fmla="*/ 30240 h 29880"/>
                </a:gdLst>
                <a:ahLst/>
                <a:cxnLst/>
                <a:rect l="textAreaLeft" t="textAreaTop" r="textAreaRight" b="textAreaBottom"/>
                <a:pathLst>
                  <a:path w="1242" h="947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7" name="Google Shape;381;p36"/>
              <p:cNvSpPr/>
              <p:nvPr/>
            </p:nvSpPr>
            <p:spPr>
              <a:xfrm>
                <a:off x="7366320" y="3094200"/>
                <a:ext cx="39240" cy="29880"/>
              </a:xfrm>
              <a:custGeom>
                <a:avLst/>
                <a:gdLst>
                  <a:gd name="textAreaLeft" fmla="*/ 0 w 39240"/>
                  <a:gd name="textAreaRight" fmla="*/ 39600 w 39240"/>
                  <a:gd name="textAreaTop" fmla="*/ 0 h 29880"/>
                  <a:gd name="textAreaBottom" fmla="*/ 30240 h 29880"/>
                </a:gdLst>
                <a:ahLst/>
                <a:cxnLst/>
                <a:rect l="textAreaLeft" t="textAreaTop" r="textAreaRight" b="textAreaBottom"/>
                <a:pathLst>
                  <a:path w="1243" h="947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8" name="Google Shape;382;p36"/>
              <p:cNvSpPr/>
              <p:nvPr/>
            </p:nvSpPr>
            <p:spPr>
              <a:xfrm>
                <a:off x="7336800" y="3138480"/>
                <a:ext cx="38520" cy="29520"/>
              </a:xfrm>
              <a:custGeom>
                <a:avLst/>
                <a:gdLst>
                  <a:gd name="textAreaLeft" fmla="*/ 0 w 38520"/>
                  <a:gd name="textAreaRight" fmla="*/ 38880 w 3852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1224" h="946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240" bIns="30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9" name="Google Shape;383;p36"/>
              <p:cNvSpPr/>
              <p:nvPr/>
            </p:nvSpPr>
            <p:spPr>
              <a:xfrm>
                <a:off x="6152040" y="2100600"/>
                <a:ext cx="238680" cy="523080"/>
              </a:xfrm>
              <a:custGeom>
                <a:avLst/>
                <a:gdLst>
                  <a:gd name="textAreaLeft" fmla="*/ 0 w 238680"/>
                  <a:gd name="textAreaRight" fmla="*/ 239040 w 238680"/>
                  <a:gd name="textAreaTop" fmla="*/ 0 h 523080"/>
                  <a:gd name="textAreaBottom" fmla="*/ 523440 h 523080"/>
                </a:gdLst>
                <a:ahLst/>
                <a:cxnLst/>
                <a:rect l="textAreaLeft" t="textAreaTop" r="textAreaRight" b="textAreaBottom"/>
                <a:pathLst>
                  <a:path w="7522" h="16485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0" name="Google Shape;384;p36"/>
              <p:cNvSpPr/>
              <p:nvPr/>
            </p:nvSpPr>
            <p:spPr>
              <a:xfrm>
                <a:off x="6474240" y="2100600"/>
                <a:ext cx="238680" cy="523080"/>
              </a:xfrm>
              <a:custGeom>
                <a:avLst/>
                <a:gdLst>
                  <a:gd name="textAreaLeft" fmla="*/ 0 w 238680"/>
                  <a:gd name="textAreaRight" fmla="*/ 239040 w 238680"/>
                  <a:gd name="textAreaTop" fmla="*/ 0 h 523080"/>
                  <a:gd name="textAreaBottom" fmla="*/ 523440 h 523080"/>
                </a:gdLst>
                <a:ahLst/>
                <a:cxnLst/>
                <a:rect l="textAreaLeft" t="textAreaTop" r="textAreaRight" b="textAreaBottom"/>
                <a:pathLst>
                  <a:path w="7522" h="16485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1" name="Google Shape;385;p36"/>
              <p:cNvSpPr/>
              <p:nvPr/>
            </p:nvSpPr>
            <p:spPr>
              <a:xfrm>
                <a:off x="6230160" y="2593440"/>
                <a:ext cx="887400" cy="643680"/>
              </a:xfrm>
              <a:custGeom>
                <a:avLst/>
                <a:gdLst>
                  <a:gd name="textAreaLeft" fmla="*/ 0 w 887400"/>
                  <a:gd name="textAreaRight" fmla="*/ 887760 w 887400"/>
                  <a:gd name="textAreaTop" fmla="*/ 0 h 643680"/>
                  <a:gd name="textAreaBottom" fmla="*/ 644040 h 643680"/>
                </a:gdLst>
                <a:ahLst/>
                <a:cxnLst/>
                <a:rect l="textAreaLeft" t="textAreaTop" r="textAreaRight" b="textAreaBottom"/>
                <a:pathLst>
                  <a:path w="27950" h="20282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2" name="Google Shape;386;p36"/>
              <p:cNvSpPr/>
              <p:nvPr/>
            </p:nvSpPr>
            <p:spPr>
              <a:xfrm>
                <a:off x="7046640" y="2649600"/>
                <a:ext cx="222480" cy="231480"/>
              </a:xfrm>
              <a:custGeom>
                <a:avLst/>
                <a:gdLst>
                  <a:gd name="textAreaLeft" fmla="*/ 0 w 222480"/>
                  <a:gd name="textAreaRight" fmla="*/ 222840 w 22248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7011" h="7303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3" name="Google Shape;387;p36"/>
              <p:cNvSpPr/>
              <p:nvPr/>
            </p:nvSpPr>
            <p:spPr>
              <a:xfrm>
                <a:off x="7092720" y="2689560"/>
                <a:ext cx="145800" cy="134280"/>
              </a:xfrm>
              <a:custGeom>
                <a:avLst/>
                <a:gdLst>
                  <a:gd name="textAreaLeft" fmla="*/ 0 w 145800"/>
                  <a:gd name="textAreaRight" fmla="*/ 146160 w 145800"/>
                  <a:gd name="textAreaTop" fmla="*/ 0 h 134280"/>
                  <a:gd name="textAreaBottom" fmla="*/ 134640 h 134280"/>
                </a:gdLst>
                <a:ahLst/>
                <a:cxnLst/>
                <a:rect l="textAreaLeft" t="textAreaTop" r="textAreaRight" b="textAreaBottom"/>
                <a:pathLst>
                  <a:path w="4601" h="4236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4640" bIns="134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34" name="Google Shape;388;p36"/>
            <p:cNvGrpSpPr/>
            <p:nvPr/>
          </p:nvGrpSpPr>
          <p:grpSpPr>
            <a:xfrm>
              <a:off x="5424840" y="2655000"/>
              <a:ext cx="726480" cy="497520"/>
              <a:chOff x="5424840" y="2655000"/>
              <a:chExt cx="726480" cy="497520"/>
            </a:xfrm>
          </p:grpSpPr>
          <p:sp>
            <p:nvSpPr>
              <p:cNvPr id="335" name="Google Shape;389;p36"/>
              <p:cNvSpPr/>
              <p:nvPr/>
            </p:nvSpPr>
            <p:spPr>
              <a:xfrm>
                <a:off x="5424840" y="2655000"/>
                <a:ext cx="726480" cy="497520"/>
              </a:xfrm>
              <a:custGeom>
                <a:avLst/>
                <a:gdLst>
                  <a:gd name="textAreaLeft" fmla="*/ 0 w 726480"/>
                  <a:gd name="textAreaRight" fmla="*/ 726840 w 726480"/>
                  <a:gd name="textAreaTop" fmla="*/ 0 h 497520"/>
                  <a:gd name="textAreaBottom" fmla="*/ 497880 h 497520"/>
                </a:gdLst>
                <a:ahLst/>
                <a:cxnLst/>
                <a:rect l="textAreaLeft" t="textAreaTop" r="textAreaRight" b="textAreaBottom"/>
                <a:pathLst>
                  <a:path w="11815" h="809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6" name="Google Shape;390;p36"/>
              <p:cNvSpPr/>
              <p:nvPr/>
            </p:nvSpPr>
            <p:spPr>
              <a:xfrm>
                <a:off x="5486400" y="3108960"/>
                <a:ext cx="44280" cy="4356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3560"/>
                  <a:gd name="textAreaBottom" fmla="*/ 43920 h 43560"/>
                </a:gdLst>
                <a:ahLst/>
                <a:cxnLst/>
                <a:rect l="textAreaLeft" t="textAreaTop" r="textAreaRight" b="textAreaBottom"/>
                <a:pathLst>
                  <a:path w="725" h="711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7" name="Google Shape;391;p36"/>
              <p:cNvSpPr/>
              <p:nvPr/>
            </p:nvSpPr>
            <p:spPr>
              <a:xfrm>
                <a:off x="5580000" y="2983320"/>
                <a:ext cx="43560" cy="16920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169200"/>
                  <a:gd name="textAreaBottom" fmla="*/ 169560 h 169200"/>
                </a:gdLst>
                <a:ahLst/>
                <a:cxnLst/>
                <a:rect l="textAreaLeft" t="textAreaTop" r="textAreaRight" b="textAreaBottom"/>
                <a:pathLst>
                  <a:path w="711" h="2755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9920" bIns="169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8" name="Google Shape;392;p36"/>
              <p:cNvSpPr/>
              <p:nvPr/>
            </p:nvSpPr>
            <p:spPr>
              <a:xfrm>
                <a:off x="5672880" y="2903760"/>
                <a:ext cx="43560" cy="24840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248400"/>
                  <a:gd name="textAreaBottom" fmla="*/ 248760 h 248400"/>
                </a:gdLst>
                <a:ahLst/>
                <a:cxnLst/>
                <a:rect l="textAreaLeft" t="textAreaTop" r="textAreaRight" b="textAreaBottom"/>
                <a:pathLst>
                  <a:path w="711" h="4045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39" name="Google Shape;393;p36"/>
              <p:cNvSpPr/>
              <p:nvPr/>
            </p:nvSpPr>
            <p:spPr>
              <a:xfrm>
                <a:off x="5766480" y="2789640"/>
                <a:ext cx="43560" cy="36288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362880"/>
                  <a:gd name="textAreaBottom" fmla="*/ 363240 h 362880"/>
                </a:gdLst>
                <a:ahLst/>
                <a:cxnLst/>
                <a:rect l="textAreaLeft" t="textAreaTop" r="textAreaRight" b="textAreaBottom"/>
                <a:pathLst>
                  <a:path w="711" h="5901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0" name="Google Shape;394;p36"/>
              <p:cNvSpPr/>
              <p:nvPr/>
            </p:nvSpPr>
            <p:spPr>
              <a:xfrm>
                <a:off x="5859360" y="2700360"/>
                <a:ext cx="43560" cy="45180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451800"/>
                  <a:gd name="textAreaBottom" fmla="*/ 452160 h 451800"/>
                </a:gdLst>
                <a:ahLst/>
                <a:cxnLst/>
                <a:rect l="textAreaLeft" t="textAreaTop" r="textAreaRight" b="textAreaBottom"/>
                <a:pathLst>
                  <a:path w="711" h="735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1" name="Google Shape;395;p36"/>
              <p:cNvSpPr/>
              <p:nvPr/>
            </p:nvSpPr>
            <p:spPr>
              <a:xfrm>
                <a:off x="5951880" y="3037680"/>
                <a:ext cx="44280" cy="11484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114840"/>
                  <a:gd name="textAreaBottom" fmla="*/ 115200 h 114840"/>
                </a:gdLst>
                <a:ahLst/>
                <a:cxnLst/>
                <a:rect l="textAreaLeft" t="textAreaTop" r="textAreaRight" b="textAreaBottom"/>
                <a:pathLst>
                  <a:path w="726" h="1871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0" bIns="1152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2" name="Google Shape;396;p36"/>
              <p:cNvSpPr/>
              <p:nvPr/>
            </p:nvSpPr>
            <p:spPr>
              <a:xfrm>
                <a:off x="6045840" y="2890440"/>
                <a:ext cx="43560" cy="26208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262080"/>
                  <a:gd name="textAreaBottom" fmla="*/ 262440 h 262080"/>
                </a:gdLst>
                <a:ahLst/>
                <a:cxnLst/>
                <a:rect l="textAreaLeft" t="textAreaTop" r="textAreaRight" b="textAreaBottom"/>
                <a:pathLst>
                  <a:path w="712" h="4263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43" name="Google Shape;397;p36"/>
            <p:cNvSpPr/>
            <p:nvPr/>
          </p:nvSpPr>
          <p:spPr>
            <a:xfrm flipH="1">
              <a:off x="5506920" y="1176840"/>
              <a:ext cx="532800" cy="497520"/>
            </a:xfrm>
            <a:custGeom>
              <a:avLst/>
              <a:gdLst>
                <a:gd name="textAreaLeft" fmla="*/ 360 w 532800"/>
                <a:gd name="textAreaRight" fmla="*/ 533520 w 532800"/>
                <a:gd name="textAreaTop" fmla="*/ 0 h 497520"/>
                <a:gd name="textAreaBottom" fmla="*/ 497880 h 497520"/>
              </a:gdLst>
              <a:ahLst/>
              <a:cxnLst/>
              <a:rect l="textAreaLeft" t="textAreaTop" r="textAreaRight" b="textAreaBottom"/>
              <a:pathLst>
                <a:path w="10565" h="9866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4" name="Google Shape;398;p36"/>
            <p:cNvSpPr/>
            <p:nvPr/>
          </p:nvSpPr>
          <p:spPr>
            <a:xfrm flipH="1">
              <a:off x="5643000" y="1283040"/>
              <a:ext cx="336960" cy="285480"/>
            </a:xfrm>
            <a:custGeom>
              <a:avLst/>
              <a:gdLst>
                <a:gd name="textAreaLeft" fmla="*/ 360 w 336960"/>
                <a:gd name="textAreaRight" fmla="*/ 337680 w 336960"/>
                <a:gd name="textAreaTop" fmla="*/ 0 h 285480"/>
                <a:gd name="textAreaBottom" fmla="*/ 285840 h 285480"/>
              </a:gdLst>
              <a:ahLst/>
              <a:cxnLst/>
              <a:rect l="textAreaLeft" t="textAreaTop" r="textAreaRight" b="textAreaBottom"/>
              <a:pathLst>
                <a:path w="6682" h="5662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5" name="Google Shape;399;p36"/>
            <p:cNvSpPr/>
            <p:nvPr/>
          </p:nvSpPr>
          <p:spPr>
            <a:xfrm flipH="1">
              <a:off x="5675400" y="1377360"/>
              <a:ext cx="283320" cy="104760"/>
            </a:xfrm>
            <a:custGeom>
              <a:avLst/>
              <a:gdLst>
                <a:gd name="textAreaLeft" fmla="*/ -360 w 283320"/>
                <a:gd name="textAreaRight" fmla="*/ 283320 w 28332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5623" h="2082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5120" bIns="105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6" name="Google Shape;400;p36"/>
            <p:cNvSpPr/>
            <p:nvPr/>
          </p:nvSpPr>
          <p:spPr>
            <a:xfrm>
              <a:off x="7307280" y="873360"/>
              <a:ext cx="415080" cy="410760"/>
            </a:xfrm>
            <a:custGeom>
              <a:avLst/>
              <a:gdLst>
                <a:gd name="textAreaLeft" fmla="*/ 0 w 415080"/>
                <a:gd name="textAreaRight" fmla="*/ 415440 w 415080"/>
                <a:gd name="textAreaTop" fmla="*/ 0 h 410760"/>
                <a:gd name="textAreaBottom" fmla="*/ 411120 h 410760"/>
              </a:gdLst>
              <a:ahLst/>
              <a:cxnLst/>
              <a:rect l="textAreaLeft" t="textAreaTop" r="textAreaRight" b="textAreaBottom"/>
              <a:pathLst>
                <a:path w="5712" h="5654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4720" y="1662840"/>
            <a:ext cx="4328280" cy="239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2800" b="0" strike="noStrike" spc="-52" dirty="0">
                <a:solidFill>
                  <a:schemeClr val="dk1"/>
                </a:solidFill>
                <a:latin typeface="Calibri Light"/>
                <a:ea typeface="Times New Roman"/>
              </a:rPr>
              <a:t>Разработка рекомендательной системы помощи </a:t>
            </a:r>
            <a:r>
              <a:rPr lang="ru-RU" sz="2800" spc="-52" dirty="0">
                <a:solidFill>
                  <a:schemeClr val="dk1"/>
                </a:solidFill>
                <a:latin typeface="Calibri Light"/>
                <a:ea typeface="Times New Roman"/>
              </a:rPr>
              <a:t>формирования диагноза по данным рентгена и КТ </a:t>
            </a:r>
            <a:r>
              <a:rPr lang="ru-RU" sz="2800" b="0" strike="noStrike" spc="-52" dirty="0">
                <a:solidFill>
                  <a:schemeClr val="dk1"/>
                </a:solidFill>
                <a:latin typeface="Calibri Light"/>
                <a:ea typeface="Times New Roman"/>
              </a:rPr>
              <a:t>на основе глубокого обучения</a:t>
            </a:r>
            <a:br>
              <a:rPr sz="2800" dirty="0"/>
            </a:b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ubTitle"/>
          </p:nvPr>
        </p:nvSpPr>
        <p:spPr>
          <a:xfrm>
            <a:off x="7200" y="4433400"/>
            <a:ext cx="2680560" cy="72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Проект подготовил:</a:t>
            </a:r>
            <a:endParaRPr lang="ru-RU" sz="1300" b="0" strike="noStrike" spc="-1">
              <a:solidFill>
                <a:srgbClr val="000000"/>
              </a:solidFill>
              <a:latin typeface="Nimbus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Никитин Вячеслав</a:t>
            </a:r>
            <a:endParaRPr lang="ru-RU" sz="1300" b="0" strike="noStrike" spc="-1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49" name="Google Shape;403;p36"/>
          <p:cNvSpPr/>
          <p:nvPr/>
        </p:nvSpPr>
        <p:spPr>
          <a:xfrm>
            <a:off x="4590720" y="3972600"/>
            <a:ext cx="145440" cy="145440"/>
          </a:xfrm>
          <a:custGeom>
            <a:avLst/>
            <a:gdLst>
              <a:gd name="textAreaLeft" fmla="*/ 0 w 145440"/>
              <a:gd name="textAreaRight" fmla="*/ 145800 w 145440"/>
              <a:gd name="textAreaTop" fmla="*/ 0 h 145440"/>
              <a:gd name="textAreaBottom" fmla="*/ 145800 h 145440"/>
            </a:gdLst>
            <a:ahLst/>
            <a:cxnLst/>
            <a:rect l="textAreaLeft" t="textAreaTop" r="textAreaRight" b="textAreaBottom"/>
            <a:pathLst>
              <a:path w="1546" h="1546" fill="none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>
            <a:solidFill>
              <a:srgbClr val="C3D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6160" bIns="1461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0" name="Google Shape;404;p36"/>
          <p:cNvSpPr/>
          <p:nvPr/>
        </p:nvSpPr>
        <p:spPr>
          <a:xfrm>
            <a:off x="8392320" y="1870920"/>
            <a:ext cx="227160" cy="194400"/>
          </a:xfrm>
          <a:custGeom>
            <a:avLst/>
            <a:gdLst>
              <a:gd name="textAreaLeft" fmla="*/ 0 w 227160"/>
              <a:gd name="textAreaRight" fmla="*/ 227520 w 227160"/>
              <a:gd name="textAreaTop" fmla="*/ 0 h 194400"/>
              <a:gd name="textAreaBottom" fmla="*/ 194760 h 194400"/>
            </a:gdLst>
            <a:ahLst/>
            <a:cxnLst/>
            <a:rect l="textAreaLeft" t="textAreaTop" r="textAreaRight" b="textAreaBottom"/>
            <a:pathLst>
              <a:path w="6814" h="5835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1" name="Google Shape;405;p36"/>
          <p:cNvSpPr/>
          <p:nvPr/>
        </p:nvSpPr>
        <p:spPr>
          <a:xfrm rot="2700000">
            <a:off x="4462920" y="3566880"/>
            <a:ext cx="207720" cy="207720"/>
          </a:xfrm>
          <a:custGeom>
            <a:avLst/>
            <a:gdLst>
              <a:gd name="textAreaLeft" fmla="*/ 0 w 207720"/>
              <a:gd name="textAreaRight" fmla="*/ 208080 w 207720"/>
              <a:gd name="textAreaTop" fmla="*/ 0 h 207720"/>
              <a:gd name="textAreaBottom" fmla="*/ 208080 h 207720"/>
            </a:gdLst>
            <a:ahLst/>
            <a:cxnLst/>
            <a:rect l="textAreaLeft" t="textAreaTop" r="textAreaRight" b="textAreaBottom"/>
            <a:pathLst>
              <a:path w="1769" h="177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2" name="Google Shape;406;p36"/>
          <p:cNvSpPr/>
          <p:nvPr/>
        </p:nvSpPr>
        <p:spPr>
          <a:xfrm>
            <a:off x="5263920" y="2086920"/>
            <a:ext cx="227160" cy="227160"/>
          </a:xfrm>
          <a:custGeom>
            <a:avLst/>
            <a:gdLst>
              <a:gd name="textAreaLeft" fmla="*/ 0 w 227160"/>
              <a:gd name="textAreaRight" fmla="*/ 227520 w 227160"/>
              <a:gd name="textAreaTop" fmla="*/ 0 h 227160"/>
              <a:gd name="textAreaBottom" fmla="*/ 227520 h 227160"/>
            </a:gdLst>
            <a:ahLst/>
            <a:cxnLst/>
            <a:rect l="textAreaLeft" t="textAreaTop" r="textAreaRight" b="textAreaBottom"/>
            <a:pathLst>
              <a:path w="1610" h="161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3" name="Google Shape;407;p36"/>
          <p:cNvSpPr/>
          <p:nvPr/>
        </p:nvSpPr>
        <p:spPr>
          <a:xfrm>
            <a:off x="5162760" y="1622520"/>
            <a:ext cx="429840" cy="425520"/>
          </a:xfrm>
          <a:custGeom>
            <a:avLst/>
            <a:gdLst>
              <a:gd name="textAreaLeft" fmla="*/ 0 w 429840"/>
              <a:gd name="textAreaRight" fmla="*/ 430200 w 429840"/>
              <a:gd name="textAreaTop" fmla="*/ 0 h 425520"/>
              <a:gd name="textAreaBottom" fmla="*/ 425880 h 425520"/>
            </a:gdLst>
            <a:ahLst/>
            <a:cxnLst/>
            <a:rect l="textAreaLeft" t="textAreaTop" r="textAreaRight" b="textAreaBottom"/>
            <a:pathLst>
              <a:path w="5712" h="5654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4" name="Google Shape;402;p36"/>
          <p:cNvSpPr/>
          <p:nvPr/>
        </p:nvSpPr>
        <p:spPr>
          <a:xfrm>
            <a:off x="6474240" y="4384440"/>
            <a:ext cx="2680560" cy="72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Наставник проекта:</a:t>
            </a:r>
            <a:endParaRPr lang="ru-RU" sz="1300" b="0" strike="noStrike" spc="-1">
              <a:solidFill>
                <a:srgbClr val="000000"/>
              </a:solidFill>
              <a:latin typeface="Nimbus Sans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Боров Даниил Романович</a:t>
            </a:r>
            <a:endParaRPr lang="ru-RU" sz="1300" b="0" strike="noStrike" spc="-1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55" name="Google Shape;401;p36"/>
          <p:cNvSpPr/>
          <p:nvPr/>
        </p:nvSpPr>
        <p:spPr>
          <a:xfrm>
            <a:off x="3311280" y="223560"/>
            <a:ext cx="25106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000" b="0" strike="noStrike" spc="-52">
                <a:solidFill>
                  <a:schemeClr val="dk1"/>
                </a:solidFill>
                <a:latin typeface="Calibri Light"/>
                <a:ea typeface="Times New Roman"/>
              </a:rPr>
              <a:t>RayTensor</a:t>
            </a:r>
            <a:endParaRPr lang="ru-RU" sz="40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714240" y="540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Архитектура нейронной сети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1" name="Рисунок 8"/>
          <p:cNvPicPr/>
          <p:nvPr/>
        </p:nvPicPr>
        <p:blipFill>
          <a:blip r:embed="rId2"/>
          <a:stretch/>
        </p:blipFill>
        <p:spPr>
          <a:xfrm>
            <a:off x="0" y="1243080"/>
            <a:ext cx="9143640" cy="14043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9"/>
          <p:cNvPicPr/>
          <p:nvPr/>
        </p:nvPicPr>
        <p:blipFill>
          <a:blip r:embed="rId3"/>
          <a:stretch/>
        </p:blipFill>
        <p:spPr>
          <a:xfrm>
            <a:off x="3062160" y="2647440"/>
            <a:ext cx="3202920" cy="249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714240" y="540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2800" b="0" strike="noStrike" spc="-1" dirty="0">
                <a:solidFill>
                  <a:schemeClr val="dk1"/>
                </a:solidFill>
                <a:latin typeface="Alata"/>
                <a:ea typeface="Alata"/>
              </a:rPr>
              <a:t>Результат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EF562B-3090-B50E-7736-C077EF4A5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" y="1008360"/>
            <a:ext cx="4125433" cy="4117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2796AF-E497-45B8-9E65-CAABF9ADA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72" y="1008361"/>
            <a:ext cx="4304327" cy="41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ubTitle"/>
          </p:nvPr>
        </p:nvSpPr>
        <p:spPr>
          <a:xfrm>
            <a:off x="714240" y="1008720"/>
            <a:ext cx="7715160" cy="33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11040">
              <a:lnSpc>
                <a:spcPct val="107000"/>
              </a:lnSpc>
              <a:spcAft>
                <a:spcPts val="799"/>
              </a:spcAft>
              <a:buClr>
                <a:srgbClr val="434343"/>
              </a:buClr>
              <a:buFont typeface="Anaheim"/>
              <a:buAutoNum type="arabicPeriod"/>
            </a:pPr>
            <a:r>
              <a:rPr lang="ru-RU" sz="2000" b="0" u="sng" strike="noStrike" spc="-1">
                <a:solidFill>
                  <a:schemeClr val="accent2">
                    <a:lumMod val="50000"/>
                  </a:schemeClr>
                </a:solidFill>
                <a:uFillTx/>
                <a:latin typeface="Calibri"/>
                <a:ea typeface="Calibri"/>
                <a:hlinkClick r:id="rId2"/>
              </a:rPr>
              <a:t>https://www.ncbi.nlm.nih.gov/pmc/articles/PMC8614951/</a:t>
            </a:r>
            <a:endParaRPr lang="ru-RU" sz="2000" b="0" strike="noStrike" spc="-1">
              <a:solidFill>
                <a:srgbClr val="000000"/>
              </a:solidFill>
              <a:latin typeface="Nimbus Sans"/>
            </a:endParaRPr>
          </a:p>
          <a:p>
            <a:pPr marL="457200" indent="-311040">
              <a:lnSpc>
                <a:spcPct val="107000"/>
              </a:lnSpc>
              <a:spcAft>
                <a:spcPts val="799"/>
              </a:spcAft>
              <a:buClr>
                <a:srgbClr val="434343"/>
              </a:buClr>
              <a:buFont typeface="Anaheim"/>
              <a:buAutoNum type="arabicPeriod"/>
            </a:pPr>
            <a:r>
              <a:rPr lang="ru-RU" sz="2000" b="0" u="sng" strike="noStrike" spc="-1">
                <a:solidFill>
                  <a:schemeClr val="accent2">
                    <a:lumMod val="50000"/>
                  </a:schemeClr>
                </a:solidFill>
                <a:uFillTx/>
                <a:latin typeface="Calibri"/>
                <a:ea typeface="Calibri"/>
                <a:hlinkClick r:id="rId3"/>
              </a:rPr>
              <a:t>https://arxiv.org/ftp/arxiv/papers/2201/2201.09952.pdf</a:t>
            </a:r>
            <a:endParaRPr lang="ru-RU" sz="2000" b="0" strike="noStrike" spc="-1">
              <a:solidFill>
                <a:srgbClr val="000000"/>
              </a:solidFill>
              <a:latin typeface="Nimbus Sans"/>
            </a:endParaRPr>
          </a:p>
          <a:p>
            <a:pPr marL="457200" indent="-311040">
              <a:lnSpc>
                <a:spcPct val="107000"/>
              </a:lnSpc>
              <a:spcAft>
                <a:spcPts val="799"/>
              </a:spcAft>
              <a:buClr>
                <a:srgbClr val="434343"/>
              </a:buClr>
              <a:buFont typeface="Anaheim"/>
              <a:buAutoNum type="arabicPeriod"/>
            </a:pPr>
            <a:r>
              <a:rPr lang="en-US" sz="2000" b="0" u="sng" strike="noStrike" spc="-1">
                <a:solidFill>
                  <a:srgbClr val="2F4A8A"/>
                </a:solidFill>
                <a:uFillTx/>
                <a:latin typeface="Calibri"/>
                <a:ea typeface="Calibri"/>
                <a:hlinkClick r:id="rId4"/>
              </a:rPr>
              <a:t>https</a:t>
            </a:r>
            <a:r>
              <a:rPr lang="ru-RU" sz="2000" b="0" u="sng" strike="noStrike" spc="-1">
                <a:solidFill>
                  <a:srgbClr val="2F4A8A"/>
                </a:solidFill>
                <a:uFillTx/>
                <a:latin typeface="Calibri"/>
                <a:ea typeface="Calibri"/>
                <a:hlinkClick r:id="rId4"/>
              </a:rPr>
              <a:t>://</a:t>
            </a:r>
            <a:r>
              <a:rPr lang="en-US" sz="2000" b="0" u="sng" strike="noStrike" spc="-1">
                <a:solidFill>
                  <a:srgbClr val="2F4A8A"/>
                </a:solidFill>
                <a:uFillTx/>
                <a:latin typeface="Calibri"/>
                <a:ea typeface="Calibri"/>
                <a:hlinkClick r:id="rId4"/>
              </a:rPr>
              <a:t>www</a:t>
            </a:r>
            <a:r>
              <a:rPr lang="ru-RU" sz="2000" b="0" u="sng" strike="noStrike" spc="-1">
                <a:solidFill>
                  <a:srgbClr val="2F4A8A"/>
                </a:solidFill>
                <a:uFillTx/>
                <a:latin typeface="Calibri"/>
                <a:ea typeface="Calibri"/>
                <a:hlinkClick r:id="rId4"/>
              </a:rPr>
              <a:t>.</a:t>
            </a:r>
            <a:r>
              <a:rPr lang="en-US" sz="2000" b="0" u="sng" strike="noStrike" spc="-1">
                <a:solidFill>
                  <a:srgbClr val="2F4A8A"/>
                </a:solidFill>
                <a:uFillTx/>
                <a:latin typeface="Calibri"/>
                <a:ea typeface="Calibri"/>
                <a:hlinkClick r:id="rId4"/>
              </a:rPr>
              <a:t>mdpi</a:t>
            </a:r>
            <a:r>
              <a:rPr lang="ru-RU" sz="2000" b="0" u="sng" strike="noStrike" spc="-1">
                <a:solidFill>
                  <a:srgbClr val="2F4A8A"/>
                </a:solidFill>
                <a:uFillTx/>
                <a:latin typeface="Calibri"/>
                <a:ea typeface="Calibri"/>
                <a:hlinkClick r:id="rId4"/>
              </a:rPr>
              <a:t>.</a:t>
            </a:r>
            <a:r>
              <a:rPr lang="en-US" sz="2000" b="0" u="sng" strike="noStrike" spc="-1">
                <a:solidFill>
                  <a:srgbClr val="2F4A8A"/>
                </a:solidFill>
                <a:uFillTx/>
                <a:latin typeface="Calibri"/>
                <a:ea typeface="Calibri"/>
                <a:hlinkClick r:id="rId4"/>
              </a:rPr>
              <a:t>com</a:t>
            </a:r>
            <a:r>
              <a:rPr lang="ru-RU" sz="2000" b="0" u="sng" strike="noStrike" spc="-1">
                <a:solidFill>
                  <a:srgbClr val="2F4A8A"/>
                </a:solidFill>
                <a:uFillTx/>
                <a:latin typeface="Calibri"/>
                <a:ea typeface="Calibri"/>
                <a:hlinkClick r:id="rId4"/>
              </a:rPr>
              <a:t>/1999-4915/14/8/1667/</a:t>
            </a:r>
            <a:r>
              <a:rPr lang="en-US" sz="2000" b="0" u="sng" strike="noStrike" spc="-1">
                <a:solidFill>
                  <a:schemeClr val="accent2">
                    <a:lumMod val="50000"/>
                  </a:schemeClr>
                </a:solidFill>
                <a:uFillTx/>
                <a:latin typeface="Calibri"/>
                <a:ea typeface="Calibri"/>
                <a:hlinkClick r:id="rId4"/>
              </a:rPr>
              <a:t>pdf</a:t>
            </a:r>
            <a:endParaRPr lang="ru-RU" sz="2000" b="0" strike="noStrike" spc="-1">
              <a:solidFill>
                <a:srgbClr val="000000"/>
              </a:solidFill>
              <a:latin typeface="Nimbus Sans"/>
            </a:endParaRPr>
          </a:p>
          <a:p>
            <a:pPr marL="457200" indent="-311040">
              <a:lnSpc>
                <a:spcPct val="107000"/>
              </a:lnSpc>
              <a:spcAft>
                <a:spcPts val="799"/>
              </a:spcAft>
              <a:buClr>
                <a:srgbClr val="434343"/>
              </a:buClr>
              <a:buFont typeface="Anaheim"/>
              <a:buAutoNum type="arabicPeriod"/>
            </a:pPr>
            <a:r>
              <a:rPr lang="en-US" sz="2000" b="0" u="sng" strike="noStrike" spc="-1">
                <a:solidFill>
                  <a:schemeClr val="accent2">
                    <a:lumMod val="50000"/>
                  </a:schemeClr>
                </a:solidFill>
                <a:uFillTx/>
                <a:latin typeface="Calibri"/>
                <a:ea typeface="Calibri"/>
                <a:hlinkClick r:id="rId5"/>
              </a:rPr>
              <a:t>https://www.mayoclinichealthsystem.org/about-us/quality-care</a:t>
            </a:r>
            <a:endParaRPr lang="ru-RU" sz="2000" b="0" strike="noStrike" spc="-1">
              <a:solidFill>
                <a:srgbClr val="000000"/>
              </a:solidFill>
              <a:latin typeface="Nimbus Sans"/>
            </a:endParaRPr>
          </a:p>
          <a:p>
            <a:pPr marL="457200" indent="-311040">
              <a:lnSpc>
                <a:spcPct val="107000"/>
              </a:lnSpc>
              <a:spcAft>
                <a:spcPts val="799"/>
              </a:spcAft>
              <a:buClr>
                <a:srgbClr val="434343"/>
              </a:buClr>
              <a:buFont typeface="Anaheim"/>
              <a:buAutoNum type="arabicPeriod"/>
            </a:pPr>
            <a:r>
              <a:rPr lang="en-US" sz="2000" b="0" u="sng" strike="noStrike" spc="-1">
                <a:solidFill>
                  <a:schemeClr val="accent2">
                    <a:lumMod val="50000"/>
                  </a:schemeClr>
                </a:solidFill>
                <a:uFillTx/>
                <a:latin typeface="Calibri"/>
                <a:ea typeface="Calibri"/>
                <a:hlinkClick r:id="rId6"/>
              </a:rPr>
              <a:t>https://www.kaggle.com/datasets/rafidulsarker/multi-cxray</a:t>
            </a:r>
            <a:endParaRPr lang="ru-RU" sz="2000" b="0" strike="noStrike" spc="-1">
              <a:solidFill>
                <a:srgbClr val="000000"/>
              </a:solidFill>
              <a:latin typeface="Nimbus Sans"/>
            </a:endParaRPr>
          </a:p>
          <a:p>
            <a:pPr marL="457200" indent="-311040">
              <a:lnSpc>
                <a:spcPct val="107000"/>
              </a:lnSpc>
              <a:spcAft>
                <a:spcPts val="799"/>
              </a:spcAft>
              <a:buClr>
                <a:srgbClr val="434343"/>
              </a:buClr>
              <a:buFont typeface="Anaheim"/>
              <a:buAutoNum type="arabicPeriod"/>
            </a:pPr>
            <a:r>
              <a:rPr lang="en-US" sz="2000" b="0" u="sng" strike="noStrike" spc="-1">
                <a:solidFill>
                  <a:schemeClr val="accent2">
                    <a:lumMod val="50000"/>
                  </a:schemeClr>
                </a:solidFill>
                <a:uFillTx/>
                <a:latin typeface="Calibri"/>
                <a:ea typeface="Calibri"/>
              </a:rPr>
              <a:t>https://www.kaggle.com/datasets/maedemaftouni/large-covid19-ct-slice-dataset</a:t>
            </a:r>
            <a:endParaRPr lang="ru-RU" sz="2000" b="0" strike="noStrike" spc="-1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title"/>
          </p:nvPr>
        </p:nvSpPr>
        <p:spPr>
          <a:xfrm>
            <a:off x="714240" y="540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Использованные ресурсы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714240" y="540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0" strike="noStrike" spc="-1" dirty="0">
                <a:solidFill>
                  <a:schemeClr val="dk1"/>
                </a:solidFill>
                <a:latin typeface="Alata"/>
                <a:ea typeface="Alata"/>
              </a:rPr>
              <a:t>Репозиторий </a:t>
            </a:r>
            <a:r>
              <a:rPr lang="en-US" sz="2800" b="0" strike="noStrike" spc="-1" dirty="0">
                <a:solidFill>
                  <a:schemeClr val="dk1"/>
                </a:solidFill>
                <a:latin typeface="Alata"/>
                <a:ea typeface="Alata"/>
              </a:rPr>
              <a:t>GitHub		</a:t>
            </a:r>
            <a:r>
              <a:rPr lang="ru-RU" sz="2800" b="0" strike="noStrike" spc="-1" dirty="0">
                <a:solidFill>
                  <a:schemeClr val="dk1"/>
                </a:solidFill>
                <a:latin typeface="Alata"/>
                <a:ea typeface="Alata"/>
              </a:rPr>
              <a:t>	</a:t>
            </a:r>
            <a:r>
              <a:rPr lang="en-US" sz="2800" b="0" strike="noStrike" spc="-1" dirty="0">
                <a:solidFill>
                  <a:schemeClr val="dk1"/>
                </a:solidFill>
                <a:latin typeface="Alata"/>
                <a:ea typeface="Alata"/>
              </a:rPr>
              <a:t>TG-</a:t>
            </a:r>
            <a:r>
              <a:rPr lang="ru-RU" sz="2800" b="0" strike="noStrike" spc="-1" dirty="0">
                <a:solidFill>
                  <a:schemeClr val="dk1"/>
                </a:solidFill>
                <a:latin typeface="Alata"/>
                <a:ea typeface="Alata"/>
              </a:rPr>
              <a:t>бот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Рисунок 4"/>
          <p:cNvPicPr/>
          <p:nvPr/>
        </p:nvPicPr>
        <p:blipFill>
          <a:blip r:embed="rId2"/>
          <a:stretch/>
        </p:blipFill>
        <p:spPr>
          <a:xfrm>
            <a:off x="714240" y="1159380"/>
            <a:ext cx="3984120" cy="398412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2A2985-D987-C267-BB5B-59AC3E94D7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51" y="1159380"/>
            <a:ext cx="3867593" cy="3867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27320" y="1376280"/>
            <a:ext cx="3593520" cy="215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5400" b="0" strike="noStrike" spc="-1">
                <a:solidFill>
                  <a:schemeClr val="dk1"/>
                </a:solidFill>
                <a:latin typeface="Alata"/>
                <a:ea typeface="Alata"/>
              </a:rPr>
              <a:t>Спасибо за внимание!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Google Shape;518;p42"/>
          <p:cNvSpPr/>
          <p:nvPr/>
        </p:nvSpPr>
        <p:spPr>
          <a:xfrm>
            <a:off x="7959960" y="812880"/>
            <a:ext cx="115920" cy="11592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82080" bIns="82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9" name="Google Shape;519;p42"/>
          <p:cNvSpPr/>
          <p:nvPr/>
        </p:nvSpPr>
        <p:spPr>
          <a:xfrm>
            <a:off x="8124120" y="812880"/>
            <a:ext cx="115920" cy="11592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82080" bIns="82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0" name="Google Shape;520;p42"/>
          <p:cNvSpPr/>
          <p:nvPr/>
        </p:nvSpPr>
        <p:spPr>
          <a:xfrm>
            <a:off x="8288280" y="812880"/>
            <a:ext cx="115920" cy="115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82080" bIns="82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71" name="Google Shape;521;p42"/>
          <p:cNvGrpSpPr/>
          <p:nvPr/>
        </p:nvGrpSpPr>
        <p:grpSpPr>
          <a:xfrm>
            <a:off x="4195800" y="812880"/>
            <a:ext cx="4338000" cy="3790800"/>
            <a:chOff x="4195800" y="812880"/>
            <a:chExt cx="4338000" cy="3790800"/>
          </a:xfrm>
        </p:grpSpPr>
        <p:grpSp>
          <p:nvGrpSpPr>
            <p:cNvPr id="472" name="Google Shape;522;p42"/>
            <p:cNvGrpSpPr/>
            <p:nvPr/>
          </p:nvGrpSpPr>
          <p:grpSpPr>
            <a:xfrm>
              <a:off x="4470120" y="812880"/>
              <a:ext cx="3489840" cy="2287440"/>
              <a:chOff x="4470120" y="812880"/>
              <a:chExt cx="3489840" cy="2287440"/>
            </a:xfrm>
          </p:grpSpPr>
          <p:sp>
            <p:nvSpPr>
              <p:cNvPr id="473" name="Google Shape;523;p42"/>
              <p:cNvSpPr/>
              <p:nvPr/>
            </p:nvSpPr>
            <p:spPr>
              <a:xfrm>
                <a:off x="5484240" y="1162800"/>
                <a:ext cx="491040" cy="1898280"/>
              </a:xfrm>
              <a:custGeom>
                <a:avLst/>
                <a:gdLst>
                  <a:gd name="textAreaLeft" fmla="*/ 0 w 491040"/>
                  <a:gd name="textAreaRight" fmla="*/ 491400 w 491040"/>
                  <a:gd name="textAreaTop" fmla="*/ 0 h 1898280"/>
                  <a:gd name="textAreaBottom" fmla="*/ 1898640 h 1898280"/>
                </a:gdLst>
                <a:ahLst/>
                <a:cxnLst/>
                <a:rect l="textAreaLeft" t="textAreaTop" r="textAreaRight" b="textAreaBottom"/>
                <a:pathLst>
                  <a:path w="5725" h="22123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4" name="Google Shape;524;p42"/>
              <p:cNvSpPr/>
              <p:nvPr/>
            </p:nvSpPr>
            <p:spPr>
              <a:xfrm>
                <a:off x="5314680" y="1208520"/>
                <a:ext cx="2121840" cy="1891800"/>
              </a:xfrm>
              <a:custGeom>
                <a:avLst/>
                <a:gdLst>
                  <a:gd name="textAreaLeft" fmla="*/ 0 w 2121840"/>
                  <a:gd name="textAreaRight" fmla="*/ 2122200 w 2121840"/>
                  <a:gd name="textAreaTop" fmla="*/ 0 h 1891800"/>
                  <a:gd name="textAreaBottom" fmla="*/ 1892160 h 1891800"/>
                </a:gdLst>
                <a:ahLst/>
                <a:cxnLst/>
                <a:rect l="textAreaLeft" t="textAreaTop" r="textAreaRight" b="textAreaBottom"/>
                <a:pathLst>
                  <a:path w="24728" h="2205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5" name="Google Shape;525;p42"/>
              <p:cNvSpPr/>
              <p:nvPr/>
            </p:nvSpPr>
            <p:spPr>
              <a:xfrm>
                <a:off x="5186520" y="1036440"/>
                <a:ext cx="2134440" cy="1793520"/>
              </a:xfrm>
              <a:custGeom>
                <a:avLst/>
                <a:gdLst>
                  <a:gd name="textAreaLeft" fmla="*/ 0 w 2134440"/>
                  <a:gd name="textAreaRight" fmla="*/ 2134800 w 2134440"/>
                  <a:gd name="textAreaTop" fmla="*/ 0 h 1793520"/>
                  <a:gd name="textAreaBottom" fmla="*/ 1793880 h 1793520"/>
                </a:gdLst>
                <a:ahLst/>
                <a:cxnLst/>
                <a:rect l="textAreaLeft" t="textAreaTop" r="textAreaRight" b="textAreaBottom"/>
                <a:pathLst>
                  <a:path w="24878" h="20902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6" name="Google Shape;526;p42"/>
              <p:cNvSpPr/>
              <p:nvPr/>
            </p:nvSpPr>
            <p:spPr>
              <a:xfrm>
                <a:off x="6365880" y="1293480"/>
                <a:ext cx="426960" cy="321120"/>
              </a:xfrm>
              <a:custGeom>
                <a:avLst/>
                <a:gdLst>
                  <a:gd name="textAreaLeft" fmla="*/ 0 w 426960"/>
                  <a:gd name="textAreaRight" fmla="*/ 427320 w 426960"/>
                  <a:gd name="textAreaTop" fmla="*/ 0 h 321120"/>
                  <a:gd name="textAreaBottom" fmla="*/ 321480 h 321120"/>
                </a:gdLst>
                <a:ahLst/>
                <a:cxnLst/>
                <a:rect l="textAreaLeft" t="textAreaTop" r="textAreaRight" b="textAreaBottom"/>
                <a:pathLst>
                  <a:path w="4980" h="3746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7" name="Google Shape;527;p42"/>
              <p:cNvSpPr/>
              <p:nvPr/>
            </p:nvSpPr>
            <p:spPr>
              <a:xfrm>
                <a:off x="5398200" y="1599840"/>
                <a:ext cx="317520" cy="480240"/>
              </a:xfrm>
              <a:custGeom>
                <a:avLst/>
                <a:gdLst>
                  <a:gd name="textAreaLeft" fmla="*/ 0 w 317520"/>
                  <a:gd name="textAreaRight" fmla="*/ 317880 w 317520"/>
                  <a:gd name="textAreaTop" fmla="*/ 0 h 480240"/>
                  <a:gd name="textAreaBottom" fmla="*/ 480600 h 480240"/>
                </a:gdLst>
                <a:ahLst/>
                <a:cxnLst/>
                <a:rect l="textAreaLeft" t="textAreaTop" r="textAreaRight" b="textAreaBottom"/>
                <a:pathLst>
                  <a:path w="3704" h="5602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8" name="Google Shape;528;p42"/>
              <p:cNvSpPr/>
              <p:nvPr/>
            </p:nvSpPr>
            <p:spPr>
              <a:xfrm>
                <a:off x="5788800" y="1548000"/>
                <a:ext cx="147240" cy="7524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75240"/>
                  <a:gd name="textAreaBottom" fmla="*/ 75600 h 75240"/>
                </a:gdLst>
                <a:ahLst/>
                <a:cxnLst/>
                <a:rect l="textAreaLeft" t="textAreaTop" r="textAreaRight" b="textAreaBottom"/>
                <a:pathLst>
                  <a:path w="1718" h="88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600" bIns="75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9" name="Google Shape;529;p42"/>
              <p:cNvSpPr/>
              <p:nvPr/>
            </p:nvSpPr>
            <p:spPr>
              <a:xfrm>
                <a:off x="4470120" y="1818720"/>
                <a:ext cx="402480" cy="333720"/>
              </a:xfrm>
              <a:custGeom>
                <a:avLst/>
                <a:gdLst>
                  <a:gd name="textAreaLeft" fmla="*/ 0 w 402480"/>
                  <a:gd name="textAreaRight" fmla="*/ 402840 w 402480"/>
                  <a:gd name="textAreaTop" fmla="*/ 0 h 333720"/>
                  <a:gd name="textAreaBottom" fmla="*/ 334080 h 333720"/>
                </a:gdLst>
                <a:ahLst/>
                <a:cxnLst/>
                <a:rect l="textAreaLeft" t="textAreaTop" r="textAreaRight" b="textAreaBottom"/>
                <a:pathLst>
                  <a:path w="4694" h="3891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0" name="Google Shape;530;p42"/>
              <p:cNvSpPr/>
              <p:nvPr/>
            </p:nvSpPr>
            <p:spPr>
              <a:xfrm>
                <a:off x="4546080" y="1864800"/>
                <a:ext cx="284400" cy="235080"/>
              </a:xfrm>
              <a:custGeom>
                <a:avLst/>
                <a:gdLst>
                  <a:gd name="textAreaLeft" fmla="*/ 0 w 284400"/>
                  <a:gd name="textAreaRight" fmla="*/ 284760 w 284400"/>
                  <a:gd name="textAreaTop" fmla="*/ 0 h 235080"/>
                  <a:gd name="textAreaBottom" fmla="*/ 235440 h 235080"/>
                </a:gdLst>
                <a:ahLst/>
                <a:cxnLst/>
                <a:rect l="textAreaLeft" t="textAreaTop" r="textAreaRight" b="textAreaBottom"/>
                <a:pathLst>
                  <a:path w="3319" h="2745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1" name="Google Shape;531;p42"/>
              <p:cNvSpPr/>
              <p:nvPr/>
            </p:nvSpPr>
            <p:spPr>
              <a:xfrm>
                <a:off x="4703400" y="1936800"/>
                <a:ext cx="785520" cy="1125000"/>
              </a:xfrm>
              <a:custGeom>
                <a:avLst/>
                <a:gdLst>
                  <a:gd name="textAreaLeft" fmla="*/ 0 w 785520"/>
                  <a:gd name="textAreaRight" fmla="*/ 785880 w 785520"/>
                  <a:gd name="textAreaTop" fmla="*/ 0 h 1125000"/>
                  <a:gd name="textAreaBottom" fmla="*/ 1125360 h 1125000"/>
                </a:gdLst>
                <a:ahLst/>
                <a:cxnLst/>
                <a:rect l="textAreaLeft" t="textAreaTop" r="textAreaRight" b="textAreaBottom"/>
                <a:pathLst>
                  <a:path w="9159" h="13112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2" name="Google Shape;532;p42"/>
              <p:cNvSpPr/>
              <p:nvPr/>
            </p:nvSpPr>
            <p:spPr>
              <a:xfrm>
                <a:off x="7062840" y="2235960"/>
                <a:ext cx="378000" cy="856800"/>
              </a:xfrm>
              <a:custGeom>
                <a:avLst/>
                <a:gdLst>
                  <a:gd name="textAreaLeft" fmla="*/ 0 w 378000"/>
                  <a:gd name="textAreaRight" fmla="*/ 378360 w 378000"/>
                  <a:gd name="textAreaTop" fmla="*/ 0 h 856800"/>
                  <a:gd name="textAreaBottom" fmla="*/ 857160 h 856800"/>
                </a:gdLst>
                <a:ahLst/>
                <a:cxnLst/>
                <a:rect l="textAreaLeft" t="textAreaTop" r="textAreaRight" b="textAreaBottom"/>
                <a:pathLst>
                  <a:path w="4408" h="9989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3" name="Google Shape;533;p42"/>
              <p:cNvSpPr/>
              <p:nvPr/>
            </p:nvSpPr>
            <p:spPr>
              <a:xfrm>
                <a:off x="5965560" y="1158840"/>
                <a:ext cx="1112400" cy="1940040"/>
              </a:xfrm>
              <a:custGeom>
                <a:avLst/>
                <a:gdLst>
                  <a:gd name="textAreaLeft" fmla="*/ 0 w 1112400"/>
                  <a:gd name="textAreaRight" fmla="*/ 1112760 w 1112400"/>
                  <a:gd name="textAreaTop" fmla="*/ 0 h 1940040"/>
                  <a:gd name="textAreaBottom" fmla="*/ 1940400 h 1940040"/>
                </a:gdLst>
                <a:ahLst/>
                <a:cxnLst/>
                <a:rect l="textAreaLeft" t="textAreaTop" r="textAreaRight" b="textAreaBottom"/>
                <a:pathLst>
                  <a:path w="12965" h="22611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4" name="Google Shape;534;p42"/>
              <p:cNvSpPr/>
              <p:nvPr/>
            </p:nvSpPr>
            <p:spPr>
              <a:xfrm>
                <a:off x="6847200" y="941760"/>
                <a:ext cx="262440" cy="785880"/>
              </a:xfrm>
              <a:custGeom>
                <a:avLst/>
                <a:gdLst>
                  <a:gd name="textAreaLeft" fmla="*/ 0 w 262440"/>
                  <a:gd name="textAreaRight" fmla="*/ 262800 w 262440"/>
                  <a:gd name="textAreaTop" fmla="*/ 0 h 785880"/>
                  <a:gd name="textAreaBottom" fmla="*/ 786240 h 785880"/>
                </a:gdLst>
                <a:ahLst/>
                <a:cxnLst/>
                <a:rect l="textAreaLeft" t="textAreaTop" r="textAreaRight" b="textAreaBottom"/>
                <a:pathLst>
                  <a:path w="3063" h="9161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5" name="Google Shape;535;p42"/>
              <p:cNvSpPr/>
              <p:nvPr/>
            </p:nvSpPr>
            <p:spPr>
              <a:xfrm>
                <a:off x="6948000" y="1710720"/>
                <a:ext cx="903600" cy="569520"/>
              </a:xfrm>
              <a:custGeom>
                <a:avLst/>
                <a:gdLst>
                  <a:gd name="textAreaLeft" fmla="*/ 0 w 903600"/>
                  <a:gd name="textAreaRight" fmla="*/ 903960 w 903600"/>
                  <a:gd name="textAreaTop" fmla="*/ 0 h 569520"/>
                  <a:gd name="textAreaBottom" fmla="*/ 569880 h 569520"/>
                </a:gdLst>
                <a:ahLst/>
                <a:cxnLst/>
                <a:rect l="textAreaLeft" t="textAreaTop" r="textAreaRight" b="textAreaBottom"/>
                <a:pathLst>
                  <a:path w="10533" h="664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6" name="Google Shape;536;p42"/>
              <p:cNvSpPr/>
              <p:nvPr/>
            </p:nvSpPr>
            <p:spPr>
              <a:xfrm>
                <a:off x="7702200" y="946440"/>
                <a:ext cx="257760" cy="790560"/>
              </a:xfrm>
              <a:custGeom>
                <a:avLst/>
                <a:gdLst>
                  <a:gd name="textAreaLeft" fmla="*/ 0 w 257760"/>
                  <a:gd name="textAreaRight" fmla="*/ 258120 w 257760"/>
                  <a:gd name="textAreaTop" fmla="*/ 0 h 790560"/>
                  <a:gd name="textAreaBottom" fmla="*/ 790920 h 790560"/>
                </a:gdLst>
                <a:ahLst/>
                <a:cxnLst/>
                <a:rect l="textAreaLeft" t="textAreaTop" r="textAreaRight" b="textAreaBottom"/>
                <a:pathLst>
                  <a:path w="3006" h="9217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7" name="Google Shape;537;p42"/>
              <p:cNvSpPr/>
              <p:nvPr/>
            </p:nvSpPr>
            <p:spPr>
              <a:xfrm>
                <a:off x="7031520" y="922320"/>
                <a:ext cx="78120" cy="10044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100440"/>
                  <a:gd name="textAreaBottom" fmla="*/ 100800 h 100440"/>
                </a:gdLst>
                <a:ahLst/>
                <a:cxnLst/>
                <a:rect l="textAreaLeft" t="textAreaTop" r="textAreaRight" b="textAreaBottom"/>
                <a:pathLst>
                  <a:path w="916" h="1174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0800" bIns="1008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8" name="Google Shape;538;p42"/>
              <p:cNvSpPr/>
              <p:nvPr/>
            </p:nvSpPr>
            <p:spPr>
              <a:xfrm>
                <a:off x="7095600" y="877680"/>
                <a:ext cx="196200" cy="159840"/>
              </a:xfrm>
              <a:custGeom>
                <a:avLst/>
                <a:gdLst>
                  <a:gd name="textAreaLeft" fmla="*/ 0 w 196200"/>
                  <a:gd name="textAreaRight" fmla="*/ 196560 w 196200"/>
                  <a:gd name="textAreaTop" fmla="*/ 0 h 159840"/>
                  <a:gd name="textAreaBottom" fmla="*/ 160200 h 159840"/>
                </a:gdLst>
                <a:ahLst/>
                <a:cxnLst/>
                <a:rect l="textAreaLeft" t="textAreaTop" r="textAreaRight" b="textAreaBottom"/>
                <a:pathLst>
                  <a:path w="2290" h="1868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0560" bIns="160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9" name="Google Shape;539;p42"/>
              <p:cNvSpPr/>
              <p:nvPr/>
            </p:nvSpPr>
            <p:spPr>
              <a:xfrm>
                <a:off x="7115040" y="812880"/>
                <a:ext cx="343440" cy="194040"/>
              </a:xfrm>
              <a:custGeom>
                <a:avLst/>
                <a:gdLst>
                  <a:gd name="textAreaLeft" fmla="*/ 0 w 343440"/>
                  <a:gd name="textAreaRight" fmla="*/ 343800 w 343440"/>
                  <a:gd name="textAreaTop" fmla="*/ 0 h 194040"/>
                  <a:gd name="textAreaBottom" fmla="*/ 194400 h 194040"/>
                </a:gdLst>
                <a:ahLst/>
                <a:cxnLst/>
                <a:rect l="textAreaLeft" t="textAreaTop" r="textAreaRight" b="textAreaBottom"/>
                <a:pathLst>
                  <a:path w="4007" h="2264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0" name="Google Shape;540;p42"/>
              <p:cNvSpPr/>
              <p:nvPr/>
            </p:nvSpPr>
            <p:spPr>
              <a:xfrm>
                <a:off x="7706880" y="919800"/>
                <a:ext cx="78480" cy="100440"/>
              </a:xfrm>
              <a:custGeom>
                <a:avLst/>
                <a:gdLst>
                  <a:gd name="textAreaLeft" fmla="*/ 0 w 78480"/>
                  <a:gd name="textAreaRight" fmla="*/ 78840 w 78480"/>
                  <a:gd name="textAreaTop" fmla="*/ 0 h 100440"/>
                  <a:gd name="textAreaBottom" fmla="*/ 100800 h 100440"/>
                </a:gdLst>
                <a:ahLst/>
                <a:cxnLst/>
                <a:rect l="textAreaLeft" t="textAreaTop" r="textAreaRight" b="textAreaBottom"/>
                <a:pathLst>
                  <a:path w="917" h="1175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0800" bIns="1008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1" name="Google Shape;541;p42"/>
              <p:cNvSpPr/>
              <p:nvPr/>
            </p:nvSpPr>
            <p:spPr>
              <a:xfrm>
                <a:off x="7525080" y="877680"/>
                <a:ext cx="193680" cy="159480"/>
              </a:xfrm>
              <a:custGeom>
                <a:avLst/>
                <a:gdLst>
                  <a:gd name="textAreaLeft" fmla="*/ 0 w 193680"/>
                  <a:gd name="textAreaRight" fmla="*/ 194040 w 193680"/>
                  <a:gd name="textAreaTop" fmla="*/ 0 h 159480"/>
                  <a:gd name="textAreaBottom" fmla="*/ 159840 h 159480"/>
                </a:gdLst>
                <a:ahLst/>
                <a:cxnLst/>
                <a:rect l="textAreaLeft" t="textAreaTop" r="textAreaRight" b="textAreaBottom"/>
                <a:pathLst>
                  <a:path w="2262" h="1862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9840" bIns="159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2" name="Google Shape;542;p42"/>
              <p:cNvSpPr/>
              <p:nvPr/>
            </p:nvSpPr>
            <p:spPr>
              <a:xfrm>
                <a:off x="7358400" y="813960"/>
                <a:ext cx="341280" cy="195120"/>
              </a:xfrm>
              <a:custGeom>
                <a:avLst/>
                <a:gdLst>
                  <a:gd name="textAreaLeft" fmla="*/ 0 w 341280"/>
                  <a:gd name="textAreaRight" fmla="*/ 341640 w 341280"/>
                  <a:gd name="textAreaTop" fmla="*/ 0 h 195120"/>
                  <a:gd name="textAreaBottom" fmla="*/ 195480 h 195120"/>
                </a:gdLst>
                <a:ahLst/>
                <a:cxnLst/>
                <a:rect l="textAreaLeft" t="textAreaTop" r="textAreaRight" b="textAreaBottom"/>
                <a:pathLst>
                  <a:path w="3979" h="2277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3" name="Google Shape;543;p42"/>
              <p:cNvSpPr/>
              <p:nvPr/>
            </p:nvSpPr>
            <p:spPr>
              <a:xfrm>
                <a:off x="4546080" y="1877760"/>
                <a:ext cx="258120" cy="213480"/>
              </a:xfrm>
              <a:custGeom>
                <a:avLst/>
                <a:gdLst>
                  <a:gd name="textAreaLeft" fmla="*/ 0 w 258120"/>
                  <a:gd name="textAreaRight" fmla="*/ 258480 w 258120"/>
                  <a:gd name="textAreaTop" fmla="*/ 0 h 213480"/>
                  <a:gd name="textAreaBottom" fmla="*/ 213840 h 213480"/>
                </a:gdLst>
                <a:ahLst/>
                <a:cxnLst/>
                <a:rect l="textAreaLeft" t="textAreaTop" r="textAreaRight" b="textAreaBottom"/>
                <a:pathLst>
                  <a:path w="3010" h="2491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94" name="Google Shape;544;p42"/>
            <p:cNvGrpSpPr/>
            <p:nvPr/>
          </p:nvGrpSpPr>
          <p:grpSpPr>
            <a:xfrm>
              <a:off x="7414560" y="2192040"/>
              <a:ext cx="849600" cy="2411640"/>
              <a:chOff x="7414560" y="2192040"/>
              <a:chExt cx="849600" cy="2411640"/>
            </a:xfrm>
          </p:grpSpPr>
          <p:sp>
            <p:nvSpPr>
              <p:cNvPr id="495" name="Google Shape;545;p42"/>
              <p:cNvSpPr/>
              <p:nvPr/>
            </p:nvSpPr>
            <p:spPr>
              <a:xfrm>
                <a:off x="7481160" y="2192040"/>
                <a:ext cx="499680" cy="417960"/>
              </a:xfrm>
              <a:custGeom>
                <a:avLst/>
                <a:gdLst>
                  <a:gd name="textAreaLeft" fmla="*/ 0 w 499680"/>
                  <a:gd name="textAreaRight" fmla="*/ 500040 w 499680"/>
                  <a:gd name="textAreaTop" fmla="*/ 0 h 417960"/>
                  <a:gd name="textAreaBottom" fmla="*/ 418320 h 417960"/>
                </a:gdLst>
                <a:ahLst/>
                <a:cxnLst/>
                <a:rect l="textAreaLeft" t="textAreaTop" r="textAreaRight" b="textAreaBottom"/>
                <a:pathLst>
                  <a:path w="4952" h="4142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6" name="Google Shape;546;p42"/>
              <p:cNvSpPr/>
              <p:nvPr/>
            </p:nvSpPr>
            <p:spPr>
              <a:xfrm>
                <a:off x="7873920" y="2639160"/>
                <a:ext cx="160920" cy="232200"/>
              </a:xfrm>
              <a:custGeom>
                <a:avLst/>
                <a:gdLst>
                  <a:gd name="textAreaLeft" fmla="*/ 0 w 160920"/>
                  <a:gd name="textAreaRight" fmla="*/ 161280 w 160920"/>
                  <a:gd name="textAreaTop" fmla="*/ 0 h 232200"/>
                  <a:gd name="textAreaBottom" fmla="*/ 232560 h 232200"/>
                </a:gdLst>
                <a:ahLst/>
                <a:cxnLst/>
                <a:rect l="textAreaLeft" t="textAreaTop" r="textAreaRight" b="textAreaBottom"/>
                <a:pathLst>
                  <a:path w="1597" h="2302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7" name="Google Shape;547;p42"/>
              <p:cNvSpPr/>
              <p:nvPr/>
            </p:nvSpPr>
            <p:spPr>
              <a:xfrm>
                <a:off x="7729560" y="3431160"/>
                <a:ext cx="251280" cy="1106640"/>
              </a:xfrm>
              <a:custGeom>
                <a:avLst/>
                <a:gdLst>
                  <a:gd name="textAreaLeft" fmla="*/ 0 w 251280"/>
                  <a:gd name="textAreaRight" fmla="*/ 251640 w 251280"/>
                  <a:gd name="textAreaTop" fmla="*/ 0 h 1106640"/>
                  <a:gd name="textAreaBottom" fmla="*/ 1107000 h 1106640"/>
                </a:gdLst>
                <a:ahLst/>
                <a:cxnLst/>
                <a:rect l="textAreaLeft" t="textAreaTop" r="textAreaRight" b="textAreaBottom"/>
                <a:pathLst>
                  <a:path w="2491" h="10962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8" name="Google Shape;548;p42"/>
              <p:cNvSpPr/>
              <p:nvPr/>
            </p:nvSpPr>
            <p:spPr>
              <a:xfrm>
                <a:off x="7492680" y="3431160"/>
                <a:ext cx="251280" cy="1106640"/>
              </a:xfrm>
              <a:custGeom>
                <a:avLst/>
                <a:gdLst>
                  <a:gd name="textAreaLeft" fmla="*/ 0 w 251280"/>
                  <a:gd name="textAreaRight" fmla="*/ 251640 w 251280"/>
                  <a:gd name="textAreaTop" fmla="*/ 0 h 1106640"/>
                  <a:gd name="textAreaBottom" fmla="*/ 1107000 h 1106640"/>
                </a:gdLst>
                <a:ahLst/>
                <a:cxnLst/>
                <a:rect l="textAreaLeft" t="textAreaTop" r="textAreaRight" b="textAreaBottom"/>
                <a:pathLst>
                  <a:path w="2491" h="10962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9" name="Google Shape;549;p42"/>
              <p:cNvSpPr/>
              <p:nvPr/>
            </p:nvSpPr>
            <p:spPr>
              <a:xfrm>
                <a:off x="7495560" y="3543840"/>
                <a:ext cx="245520" cy="158760"/>
              </a:xfrm>
              <a:custGeom>
                <a:avLst/>
                <a:gdLst>
                  <a:gd name="textAreaLeft" fmla="*/ 0 w 245520"/>
                  <a:gd name="textAreaRight" fmla="*/ 245880 w 245520"/>
                  <a:gd name="textAreaTop" fmla="*/ 0 h 158760"/>
                  <a:gd name="textAreaBottom" fmla="*/ 159120 h 158760"/>
                </a:gdLst>
                <a:ahLst/>
                <a:cxnLst/>
                <a:rect l="textAreaLeft" t="textAreaTop" r="textAreaRight" b="textAreaBottom"/>
                <a:pathLst>
                  <a:path w="2433" h="1575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9120" bIns="1591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0" name="Google Shape;550;p42"/>
              <p:cNvSpPr/>
              <p:nvPr/>
            </p:nvSpPr>
            <p:spPr>
              <a:xfrm>
                <a:off x="7533000" y="4538160"/>
                <a:ext cx="217440" cy="65520"/>
              </a:xfrm>
              <a:custGeom>
                <a:avLst/>
                <a:gdLst>
                  <a:gd name="textAreaLeft" fmla="*/ 0 w 217440"/>
                  <a:gd name="textAreaRight" fmla="*/ 217800 w 21744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2157" h="653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240" bIns="66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1" name="Google Shape;551;p42"/>
              <p:cNvSpPr/>
              <p:nvPr/>
            </p:nvSpPr>
            <p:spPr>
              <a:xfrm>
                <a:off x="7729560" y="3431160"/>
                <a:ext cx="251280" cy="317520"/>
              </a:xfrm>
              <a:custGeom>
                <a:avLst/>
                <a:gdLst>
                  <a:gd name="textAreaLeft" fmla="*/ 0 w 251280"/>
                  <a:gd name="textAreaRight" fmla="*/ 251640 w 251280"/>
                  <a:gd name="textAreaTop" fmla="*/ 0 h 317520"/>
                  <a:gd name="textAreaBottom" fmla="*/ 317880 h 317520"/>
                </a:gdLst>
                <a:ahLst/>
                <a:cxnLst/>
                <a:rect l="textAreaLeft" t="textAreaTop" r="textAreaRight" b="textAreaBottom"/>
                <a:pathLst>
                  <a:path w="2491" h="3149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2" name="Google Shape;552;p42"/>
              <p:cNvSpPr/>
              <p:nvPr/>
            </p:nvSpPr>
            <p:spPr>
              <a:xfrm>
                <a:off x="7449120" y="2639160"/>
                <a:ext cx="580680" cy="1046160"/>
              </a:xfrm>
              <a:custGeom>
                <a:avLst/>
                <a:gdLst>
                  <a:gd name="textAreaLeft" fmla="*/ 0 w 580680"/>
                  <a:gd name="textAreaRight" fmla="*/ 581040 w 580680"/>
                  <a:gd name="textAreaTop" fmla="*/ 0 h 1046160"/>
                  <a:gd name="textAreaBottom" fmla="*/ 1046520 h 1046160"/>
                </a:gdLst>
                <a:ahLst/>
                <a:cxnLst/>
                <a:rect l="textAreaLeft" t="textAreaTop" r="textAreaRight" b="textAreaBottom"/>
                <a:pathLst>
                  <a:path w="5753" h="10361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3" name="Google Shape;553;p42"/>
              <p:cNvSpPr/>
              <p:nvPr/>
            </p:nvSpPr>
            <p:spPr>
              <a:xfrm>
                <a:off x="7556040" y="2717280"/>
                <a:ext cx="92160" cy="2692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269280"/>
                  <a:gd name="textAreaBottom" fmla="*/ 269640 h 269280"/>
                </a:gdLst>
                <a:ahLst/>
                <a:cxnLst/>
                <a:rect l="textAreaLeft" t="textAreaTop" r="textAreaRight" b="textAreaBottom"/>
                <a:pathLst>
                  <a:path w="917" h="2669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4" name="Google Shape;554;p42"/>
              <p:cNvSpPr/>
              <p:nvPr/>
            </p:nvSpPr>
            <p:spPr>
              <a:xfrm>
                <a:off x="7668720" y="2509200"/>
                <a:ext cx="100800" cy="129960"/>
              </a:xfrm>
              <a:custGeom>
                <a:avLst/>
                <a:gdLst>
                  <a:gd name="textAreaLeft" fmla="*/ 0 w 100800"/>
                  <a:gd name="textAreaRight" fmla="*/ 101160 w 100800"/>
                  <a:gd name="textAreaTop" fmla="*/ 0 h 129960"/>
                  <a:gd name="textAreaBottom" fmla="*/ 130320 h 129960"/>
                </a:gdLst>
                <a:ahLst/>
                <a:cxnLst/>
                <a:rect l="textAreaLeft" t="textAreaTop" r="textAreaRight" b="textAreaBottom"/>
                <a:pathLst>
                  <a:path w="1003" h="1289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0320" bIns="1303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5" name="Google Shape;555;p42"/>
              <p:cNvSpPr/>
              <p:nvPr/>
            </p:nvSpPr>
            <p:spPr>
              <a:xfrm>
                <a:off x="7668720" y="2509200"/>
                <a:ext cx="100800" cy="103680"/>
              </a:xfrm>
              <a:custGeom>
                <a:avLst/>
                <a:gdLst>
                  <a:gd name="textAreaLeft" fmla="*/ 0 w 100800"/>
                  <a:gd name="textAreaRight" fmla="*/ 101160 w 100800"/>
                  <a:gd name="textAreaTop" fmla="*/ 0 h 103680"/>
                  <a:gd name="textAreaBottom" fmla="*/ 104040 h 103680"/>
                </a:gdLst>
                <a:ahLst/>
                <a:cxnLst/>
                <a:rect l="textAreaLeft" t="textAreaTop" r="textAreaRight" b="textAreaBottom"/>
                <a:pathLst>
                  <a:path w="1003" h="1031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0" bIns="104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6" name="Google Shape;556;p42"/>
              <p:cNvSpPr/>
              <p:nvPr/>
            </p:nvSpPr>
            <p:spPr>
              <a:xfrm>
                <a:off x="7527240" y="2301840"/>
                <a:ext cx="331920" cy="273600"/>
              </a:xfrm>
              <a:custGeom>
                <a:avLst/>
                <a:gdLst>
                  <a:gd name="textAreaLeft" fmla="*/ 0 w 331920"/>
                  <a:gd name="textAreaRight" fmla="*/ 332280 w 331920"/>
                  <a:gd name="textAreaTop" fmla="*/ 0 h 273600"/>
                  <a:gd name="textAreaBottom" fmla="*/ 273960 h 273600"/>
                </a:gdLst>
                <a:ahLst/>
                <a:cxnLst/>
                <a:rect l="textAreaLeft" t="textAreaTop" r="textAreaRight" b="textAreaBottom"/>
                <a:pathLst>
                  <a:path w="3291" h="2713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7" name="Google Shape;557;p42"/>
              <p:cNvSpPr/>
              <p:nvPr/>
            </p:nvSpPr>
            <p:spPr>
              <a:xfrm>
                <a:off x="7553160" y="2423880"/>
                <a:ext cx="37440" cy="44640"/>
              </a:xfrm>
              <a:custGeom>
                <a:avLst/>
                <a:gdLst>
                  <a:gd name="textAreaLeft" fmla="*/ 0 w 37440"/>
                  <a:gd name="textAreaRight" fmla="*/ 37800 w 37440"/>
                  <a:gd name="textAreaTop" fmla="*/ 0 h 44640"/>
                  <a:gd name="textAreaBottom" fmla="*/ 45000 h 44640"/>
                </a:gdLst>
                <a:ahLst/>
                <a:cxnLst/>
                <a:rect l="textAreaLeft" t="textAreaTop" r="textAreaRight" b="textAreaBottom"/>
                <a:pathLst>
                  <a:path w="373" h="444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360" bIns="45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8" name="Google Shape;558;p42"/>
              <p:cNvSpPr/>
              <p:nvPr/>
            </p:nvSpPr>
            <p:spPr>
              <a:xfrm>
                <a:off x="7622640" y="2639160"/>
                <a:ext cx="184680" cy="245520"/>
              </a:xfrm>
              <a:custGeom>
                <a:avLst/>
                <a:gdLst>
                  <a:gd name="textAreaLeft" fmla="*/ 0 w 184680"/>
                  <a:gd name="textAreaRight" fmla="*/ 185040 w 18468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1833" h="2434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9" name="Google Shape;559;p42"/>
              <p:cNvSpPr/>
              <p:nvPr/>
            </p:nvSpPr>
            <p:spPr>
              <a:xfrm>
                <a:off x="7668720" y="2705760"/>
                <a:ext cx="135720" cy="178920"/>
              </a:xfrm>
              <a:custGeom>
                <a:avLst/>
                <a:gdLst>
                  <a:gd name="textAreaLeft" fmla="*/ 0 w 135720"/>
                  <a:gd name="textAreaRight" fmla="*/ 136080 w 135720"/>
                  <a:gd name="textAreaTop" fmla="*/ 0 h 178920"/>
                  <a:gd name="textAreaBottom" fmla="*/ 179280 h 178920"/>
                </a:gdLst>
                <a:ahLst/>
                <a:cxnLst/>
                <a:rect l="textAreaLeft" t="textAreaTop" r="textAreaRight" b="textAreaBottom"/>
                <a:pathLst>
                  <a:path w="1346" h="1776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9280" bIns="1792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0" name="Google Shape;560;p42"/>
              <p:cNvSpPr/>
              <p:nvPr/>
            </p:nvSpPr>
            <p:spPr>
              <a:xfrm>
                <a:off x="7796160" y="2639160"/>
                <a:ext cx="74880" cy="245520"/>
              </a:xfrm>
              <a:custGeom>
                <a:avLst/>
                <a:gdLst>
                  <a:gd name="textAreaLeft" fmla="*/ 0 w 74880"/>
                  <a:gd name="textAreaRight" fmla="*/ 75240 w 7488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745" h="2434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1" name="Google Shape;561;p42"/>
              <p:cNvSpPr/>
              <p:nvPr/>
            </p:nvSpPr>
            <p:spPr>
              <a:xfrm>
                <a:off x="7622640" y="2642040"/>
                <a:ext cx="173160" cy="242640"/>
              </a:xfrm>
              <a:custGeom>
                <a:avLst/>
                <a:gdLst>
                  <a:gd name="textAreaLeft" fmla="*/ 0 w 173160"/>
                  <a:gd name="textAreaRight" fmla="*/ 173520 w 173160"/>
                  <a:gd name="textAreaTop" fmla="*/ 0 h 242640"/>
                  <a:gd name="textAreaBottom" fmla="*/ 243000 h 242640"/>
                </a:gdLst>
                <a:ahLst/>
                <a:cxnLst/>
                <a:rect l="textAreaLeft" t="textAreaTop" r="textAreaRight" b="textAreaBottom"/>
                <a:pathLst>
                  <a:path w="1718" h="2405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2" name="Google Shape;562;p42"/>
              <p:cNvSpPr/>
              <p:nvPr/>
            </p:nvSpPr>
            <p:spPr>
              <a:xfrm>
                <a:off x="7772760" y="4538160"/>
                <a:ext cx="216720" cy="65520"/>
              </a:xfrm>
              <a:custGeom>
                <a:avLst/>
                <a:gdLst>
                  <a:gd name="textAreaLeft" fmla="*/ 0 w 216720"/>
                  <a:gd name="textAreaRight" fmla="*/ 217080 w 21672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2148" h="653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240" bIns="66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" name="Google Shape;563;p42"/>
              <p:cNvSpPr/>
              <p:nvPr/>
            </p:nvSpPr>
            <p:spPr>
              <a:xfrm>
                <a:off x="7801920" y="2413800"/>
                <a:ext cx="23040" cy="2880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8800"/>
                  <a:gd name="textAreaBottom" fmla="*/ 29160 h 28800"/>
                </a:gdLst>
                <a:ahLst/>
                <a:cxnLst/>
                <a:rect l="textAreaLeft" t="textAreaTop" r="textAreaRight" b="textAreaBottom"/>
                <a:pathLst>
                  <a:path w="230" h="287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520" bIns="295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" name="Google Shape;564;p42"/>
              <p:cNvSpPr/>
              <p:nvPr/>
            </p:nvSpPr>
            <p:spPr>
              <a:xfrm>
                <a:off x="7741080" y="2428200"/>
                <a:ext cx="40320" cy="60480"/>
              </a:xfrm>
              <a:custGeom>
                <a:avLst/>
                <a:gdLst>
                  <a:gd name="textAreaLeft" fmla="*/ 0 w 40320"/>
                  <a:gd name="textAreaRight" fmla="*/ 40680 w 40320"/>
                  <a:gd name="textAreaTop" fmla="*/ 0 h 60480"/>
                  <a:gd name="textAreaBottom" fmla="*/ 60840 h 60480"/>
                </a:gdLst>
                <a:ahLst/>
                <a:cxnLst/>
                <a:rect l="textAreaLeft" t="textAreaTop" r="textAreaRight" b="textAreaBottom"/>
                <a:pathLst>
                  <a:path w="402" h="602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0" bIns="612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5" name="Google Shape;565;p42"/>
              <p:cNvSpPr/>
              <p:nvPr/>
            </p:nvSpPr>
            <p:spPr>
              <a:xfrm>
                <a:off x="7793280" y="2391840"/>
                <a:ext cx="48960" cy="15840"/>
              </a:xfrm>
              <a:custGeom>
                <a:avLst/>
                <a:gdLst>
                  <a:gd name="textAreaLeft" fmla="*/ 0 w 48960"/>
                  <a:gd name="textAreaRight" fmla="*/ 49320 w 48960"/>
                  <a:gd name="textAreaTop" fmla="*/ 0 h 15840"/>
                  <a:gd name="textAreaBottom" fmla="*/ 16200 h 15840"/>
                </a:gdLst>
                <a:ahLst/>
                <a:cxnLst/>
                <a:rect l="textAreaLeft" t="textAreaTop" r="textAreaRight" b="textAreaBottom"/>
                <a:pathLst>
                  <a:path w="487" h="162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" bIns="16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6" name="Google Shape;566;p42"/>
              <p:cNvSpPr/>
              <p:nvPr/>
            </p:nvSpPr>
            <p:spPr>
              <a:xfrm>
                <a:off x="7813440" y="2416680"/>
                <a:ext cx="19800" cy="2520"/>
              </a:xfrm>
              <a:custGeom>
                <a:avLst/>
                <a:gdLst>
                  <a:gd name="textAreaLeft" fmla="*/ 0 w 19800"/>
                  <a:gd name="textAreaRight" fmla="*/ 20160 w 19800"/>
                  <a:gd name="textAreaTop" fmla="*/ 0 h 2520"/>
                  <a:gd name="textAreaBottom" fmla="*/ 2880 h 2520"/>
                </a:gdLst>
                <a:ahLst/>
                <a:cxnLst/>
                <a:rect l="textAreaLeft" t="textAreaTop" r="textAreaRight" b="textAreaBottom"/>
                <a:pathLst>
                  <a:path w="201" h="3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880" bIns="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7" name="Google Shape;567;p42"/>
              <p:cNvSpPr/>
              <p:nvPr/>
            </p:nvSpPr>
            <p:spPr>
              <a:xfrm>
                <a:off x="7810560" y="2416680"/>
                <a:ext cx="20160" cy="8280"/>
              </a:xfrm>
              <a:custGeom>
                <a:avLst/>
                <a:gdLst>
                  <a:gd name="textAreaLeft" fmla="*/ 0 w 20160"/>
                  <a:gd name="textAreaRight" fmla="*/ 20520 w 20160"/>
                  <a:gd name="textAreaTop" fmla="*/ 0 h 8280"/>
                  <a:gd name="textAreaBottom" fmla="*/ 8640 h 8280"/>
                </a:gdLst>
                <a:ahLst/>
                <a:cxnLst/>
                <a:rect l="textAreaLeft" t="textAreaTop" r="textAreaRight" b="textAreaBottom"/>
                <a:pathLst>
                  <a:path w="202" h="87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640" bIns="8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8" name="Google Shape;568;p42"/>
              <p:cNvSpPr/>
              <p:nvPr/>
            </p:nvSpPr>
            <p:spPr>
              <a:xfrm>
                <a:off x="7692120" y="2413800"/>
                <a:ext cx="23040" cy="2880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8800"/>
                  <a:gd name="textAreaBottom" fmla="*/ 29160 h 28800"/>
                </a:gdLst>
                <a:ahLst/>
                <a:cxnLst/>
                <a:rect l="textAreaLeft" t="textAreaTop" r="textAreaRight" b="textAreaBottom"/>
                <a:pathLst>
                  <a:path w="230" h="287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520" bIns="295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9" name="Google Shape;569;p42"/>
              <p:cNvSpPr/>
              <p:nvPr/>
            </p:nvSpPr>
            <p:spPr>
              <a:xfrm>
                <a:off x="7674480" y="2391840"/>
                <a:ext cx="46080" cy="15840"/>
              </a:xfrm>
              <a:custGeom>
                <a:avLst/>
                <a:gdLst>
                  <a:gd name="textAreaLeft" fmla="*/ 0 w 46080"/>
                  <a:gd name="textAreaRight" fmla="*/ 46440 w 46080"/>
                  <a:gd name="textAreaTop" fmla="*/ 0 h 15840"/>
                  <a:gd name="textAreaBottom" fmla="*/ 16200 h 15840"/>
                </a:gdLst>
                <a:ahLst/>
                <a:cxnLst/>
                <a:rect l="textAreaLeft" t="textAreaTop" r="textAreaRight" b="textAreaBottom"/>
                <a:pathLst>
                  <a:path w="459" h="162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" bIns="16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0" name="Google Shape;570;p42"/>
              <p:cNvSpPr/>
              <p:nvPr/>
            </p:nvSpPr>
            <p:spPr>
              <a:xfrm>
                <a:off x="7683480" y="2416680"/>
                <a:ext cx="19800" cy="2520"/>
              </a:xfrm>
              <a:custGeom>
                <a:avLst/>
                <a:gdLst>
                  <a:gd name="textAreaLeft" fmla="*/ 0 w 19800"/>
                  <a:gd name="textAreaRight" fmla="*/ 20160 w 19800"/>
                  <a:gd name="textAreaTop" fmla="*/ 0 h 2520"/>
                  <a:gd name="textAreaBottom" fmla="*/ 2880 h 2520"/>
                </a:gdLst>
                <a:ahLst/>
                <a:cxnLst/>
                <a:rect l="textAreaLeft" t="textAreaTop" r="textAreaRight" b="textAreaBottom"/>
                <a:pathLst>
                  <a:path w="201" h="3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880" bIns="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1" name="Google Shape;571;p42"/>
              <p:cNvSpPr/>
              <p:nvPr/>
            </p:nvSpPr>
            <p:spPr>
              <a:xfrm>
                <a:off x="7683480" y="2416680"/>
                <a:ext cx="19800" cy="8280"/>
              </a:xfrm>
              <a:custGeom>
                <a:avLst/>
                <a:gdLst>
                  <a:gd name="textAreaLeft" fmla="*/ 0 w 19800"/>
                  <a:gd name="textAreaRight" fmla="*/ 20160 w 19800"/>
                  <a:gd name="textAreaTop" fmla="*/ 0 h 8280"/>
                  <a:gd name="textAreaBottom" fmla="*/ 8640 h 8280"/>
                </a:gdLst>
                <a:ahLst/>
                <a:cxnLst/>
                <a:rect l="textAreaLeft" t="textAreaTop" r="textAreaRight" b="textAreaBottom"/>
                <a:pathLst>
                  <a:path w="201" h="87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640" bIns="8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2" name="Google Shape;572;p42"/>
              <p:cNvSpPr/>
              <p:nvPr/>
            </p:nvSpPr>
            <p:spPr>
              <a:xfrm>
                <a:off x="7703640" y="2506320"/>
                <a:ext cx="69120" cy="1764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688" h="177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3" name="Google Shape;573;p42"/>
              <p:cNvSpPr/>
              <p:nvPr/>
            </p:nvSpPr>
            <p:spPr>
              <a:xfrm>
                <a:off x="7524360" y="2867400"/>
                <a:ext cx="43200" cy="109440"/>
              </a:xfrm>
              <a:custGeom>
                <a:avLst/>
                <a:gdLst>
                  <a:gd name="textAreaLeft" fmla="*/ 0 w 43200"/>
                  <a:gd name="textAreaRight" fmla="*/ 43560 w 43200"/>
                  <a:gd name="textAreaTop" fmla="*/ 0 h 109440"/>
                  <a:gd name="textAreaBottom" fmla="*/ 109800 h 109440"/>
                </a:gdLst>
                <a:ahLst/>
                <a:cxnLst/>
                <a:rect l="textAreaLeft" t="textAreaTop" r="textAreaRight" b="textAreaBottom"/>
                <a:pathLst>
                  <a:path w="430" h="1088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0160" bIns="110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4" name="Google Shape;574;p42"/>
              <p:cNvSpPr/>
              <p:nvPr/>
            </p:nvSpPr>
            <p:spPr>
              <a:xfrm>
                <a:off x="7712280" y="2783880"/>
                <a:ext cx="115560" cy="103680"/>
              </a:xfrm>
              <a:custGeom>
                <a:avLst/>
                <a:gdLst>
                  <a:gd name="textAreaLeft" fmla="*/ 0 w 115560"/>
                  <a:gd name="textAreaRight" fmla="*/ 115920 w 115560"/>
                  <a:gd name="textAreaTop" fmla="*/ 0 h 103680"/>
                  <a:gd name="textAreaBottom" fmla="*/ 104040 h 103680"/>
                </a:gdLst>
                <a:ahLst/>
                <a:cxnLst/>
                <a:rect l="textAreaLeft" t="textAreaTop" r="textAreaRight" b="textAreaBottom"/>
                <a:pathLst>
                  <a:path w="1146" h="1031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0" bIns="104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5" name="Google Shape;575;p42"/>
              <p:cNvSpPr/>
              <p:nvPr/>
            </p:nvSpPr>
            <p:spPr>
              <a:xfrm>
                <a:off x="7677720" y="2754720"/>
                <a:ext cx="43200" cy="37440"/>
              </a:xfrm>
              <a:custGeom>
                <a:avLst/>
                <a:gdLst>
                  <a:gd name="textAreaLeft" fmla="*/ 0 w 43200"/>
                  <a:gd name="textAreaRight" fmla="*/ 43560 w 43200"/>
                  <a:gd name="textAreaTop" fmla="*/ 0 h 37440"/>
                  <a:gd name="textAreaBottom" fmla="*/ 37800 h 37440"/>
                </a:gdLst>
                <a:ahLst/>
                <a:cxnLst/>
                <a:rect l="textAreaLeft" t="textAreaTop" r="textAreaRight" b="textAreaBottom"/>
                <a:pathLst>
                  <a:path w="430" h="373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8160" bIns="38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6" name="Google Shape;576;p42"/>
              <p:cNvSpPr/>
              <p:nvPr/>
            </p:nvSpPr>
            <p:spPr>
              <a:xfrm>
                <a:off x="7449120" y="2855880"/>
                <a:ext cx="465120" cy="250920"/>
              </a:xfrm>
              <a:custGeom>
                <a:avLst/>
                <a:gdLst>
                  <a:gd name="textAreaLeft" fmla="*/ 0 w 465120"/>
                  <a:gd name="textAreaRight" fmla="*/ 465480 w 465120"/>
                  <a:gd name="textAreaTop" fmla="*/ 0 h 250920"/>
                  <a:gd name="textAreaBottom" fmla="*/ 251280 h 250920"/>
                </a:gdLst>
                <a:ahLst/>
                <a:cxnLst/>
                <a:rect l="textAreaLeft" t="textAreaTop" r="textAreaRight" b="textAreaBottom"/>
                <a:pathLst>
                  <a:path w="4609" h="2487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7" name="Google Shape;577;p42"/>
              <p:cNvSpPr/>
              <p:nvPr/>
            </p:nvSpPr>
            <p:spPr>
              <a:xfrm>
                <a:off x="7449120" y="2948400"/>
                <a:ext cx="126720" cy="74880"/>
              </a:xfrm>
              <a:custGeom>
                <a:avLst/>
                <a:gdLst>
                  <a:gd name="textAreaLeft" fmla="*/ 0 w 126720"/>
                  <a:gd name="textAreaRight" fmla="*/ 127080 w 126720"/>
                  <a:gd name="textAreaTop" fmla="*/ 0 h 74880"/>
                  <a:gd name="textAreaBottom" fmla="*/ 75240 h 74880"/>
                </a:gdLst>
                <a:ahLst/>
                <a:cxnLst/>
                <a:rect l="textAreaLeft" t="textAreaTop" r="textAreaRight" b="textAreaBottom"/>
                <a:pathLst>
                  <a:path w="1260" h="745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600" bIns="75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8" name="Google Shape;578;p42"/>
              <p:cNvSpPr/>
              <p:nvPr/>
            </p:nvSpPr>
            <p:spPr>
              <a:xfrm>
                <a:off x="7414560" y="2655360"/>
                <a:ext cx="204840" cy="324720"/>
              </a:xfrm>
              <a:custGeom>
                <a:avLst/>
                <a:gdLst>
                  <a:gd name="textAreaLeft" fmla="*/ 0 w 204840"/>
                  <a:gd name="textAreaRight" fmla="*/ 205200 w 204840"/>
                  <a:gd name="textAreaTop" fmla="*/ 0 h 324720"/>
                  <a:gd name="textAreaBottom" fmla="*/ 325080 h 324720"/>
                </a:gdLst>
                <a:ahLst/>
                <a:cxnLst/>
                <a:rect l="textAreaLeft" t="textAreaTop" r="textAreaRight" b="textAreaBottom"/>
                <a:pathLst>
                  <a:path w="2033" h="3218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9" name="Google Shape;579;p42"/>
              <p:cNvSpPr/>
              <p:nvPr/>
            </p:nvSpPr>
            <p:spPr>
              <a:xfrm>
                <a:off x="7787520" y="2679840"/>
                <a:ext cx="465120" cy="459360"/>
              </a:xfrm>
              <a:custGeom>
                <a:avLst/>
                <a:gdLst>
                  <a:gd name="textAreaLeft" fmla="*/ 0 w 465120"/>
                  <a:gd name="textAreaRight" fmla="*/ 465480 w 465120"/>
                  <a:gd name="textAreaTop" fmla="*/ 0 h 459360"/>
                  <a:gd name="textAreaBottom" fmla="*/ 459720 h 459360"/>
                </a:gdLst>
                <a:ahLst/>
                <a:cxnLst/>
                <a:rect l="textAreaLeft" t="textAreaTop" r="textAreaRight" b="textAreaBottom"/>
                <a:pathLst>
                  <a:path w="4609" h="4551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0" name="Google Shape;580;p42"/>
              <p:cNvSpPr/>
              <p:nvPr/>
            </p:nvSpPr>
            <p:spPr>
              <a:xfrm>
                <a:off x="7799040" y="2694240"/>
                <a:ext cx="465120" cy="459360"/>
              </a:xfrm>
              <a:custGeom>
                <a:avLst/>
                <a:gdLst>
                  <a:gd name="textAreaLeft" fmla="*/ 0 w 465120"/>
                  <a:gd name="textAreaRight" fmla="*/ 465480 w 465120"/>
                  <a:gd name="textAreaTop" fmla="*/ 0 h 459360"/>
                  <a:gd name="textAreaBottom" fmla="*/ 459720 h 459360"/>
                </a:gdLst>
                <a:ahLst/>
                <a:cxnLst/>
                <a:rect l="textAreaLeft" t="textAreaTop" r="textAreaRight" b="textAreaBottom"/>
                <a:pathLst>
                  <a:path w="4608" h="4551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1" name="Google Shape;581;p42"/>
              <p:cNvSpPr/>
              <p:nvPr/>
            </p:nvSpPr>
            <p:spPr>
              <a:xfrm>
                <a:off x="8001360" y="2671200"/>
                <a:ext cx="184680" cy="69120"/>
              </a:xfrm>
              <a:custGeom>
                <a:avLst/>
                <a:gdLst>
                  <a:gd name="textAreaLeft" fmla="*/ 0 w 184680"/>
                  <a:gd name="textAreaRight" fmla="*/ 185040 w 18468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833" h="688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9840" bIns="69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2" name="Google Shape;582;p42"/>
              <p:cNvSpPr/>
              <p:nvPr/>
            </p:nvSpPr>
            <p:spPr>
              <a:xfrm>
                <a:off x="8047440" y="2642040"/>
                <a:ext cx="112320" cy="43200"/>
              </a:xfrm>
              <a:custGeom>
                <a:avLst/>
                <a:gdLst>
                  <a:gd name="textAreaLeft" fmla="*/ 0 w 112320"/>
                  <a:gd name="textAreaRight" fmla="*/ 112680 w 112320"/>
                  <a:gd name="textAreaTop" fmla="*/ 0 h 43200"/>
                  <a:gd name="textAreaBottom" fmla="*/ 43560 h 43200"/>
                </a:gdLst>
                <a:ahLst/>
                <a:cxnLst/>
                <a:rect l="textAreaLeft" t="textAreaTop" r="textAreaRight" b="textAreaBottom"/>
                <a:pathLst>
                  <a:path w="1117" h="43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3" name="Google Shape;583;p42"/>
              <p:cNvSpPr/>
              <p:nvPr/>
            </p:nvSpPr>
            <p:spPr>
              <a:xfrm>
                <a:off x="8056080" y="2642040"/>
                <a:ext cx="115560" cy="43200"/>
              </a:xfrm>
              <a:custGeom>
                <a:avLst/>
                <a:gdLst>
                  <a:gd name="textAreaLeft" fmla="*/ 0 w 115560"/>
                  <a:gd name="textAreaRight" fmla="*/ 115920 w 115560"/>
                  <a:gd name="textAreaTop" fmla="*/ 0 h 43200"/>
                  <a:gd name="textAreaBottom" fmla="*/ 43560 h 43200"/>
                </a:gdLst>
                <a:ahLst/>
                <a:cxnLst/>
                <a:rect l="textAreaLeft" t="textAreaTop" r="textAreaRight" b="textAreaBottom"/>
                <a:pathLst>
                  <a:path w="1146" h="43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4" name="Google Shape;584;p42"/>
              <p:cNvSpPr/>
              <p:nvPr/>
            </p:nvSpPr>
            <p:spPr>
              <a:xfrm>
                <a:off x="8010000" y="2671200"/>
                <a:ext cx="184680" cy="69120"/>
              </a:xfrm>
              <a:custGeom>
                <a:avLst/>
                <a:gdLst>
                  <a:gd name="textAreaLeft" fmla="*/ 0 w 184680"/>
                  <a:gd name="textAreaRight" fmla="*/ 185040 w 18468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833" h="688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9840" bIns="69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5" name="Google Shape;585;p42"/>
              <p:cNvSpPr/>
              <p:nvPr/>
            </p:nvSpPr>
            <p:spPr>
              <a:xfrm>
                <a:off x="8165880" y="2846520"/>
                <a:ext cx="91440" cy="151560"/>
              </a:xfrm>
              <a:custGeom>
                <a:avLst/>
                <a:gdLst>
                  <a:gd name="textAreaLeft" fmla="*/ 0 w 91440"/>
                  <a:gd name="textAreaRight" fmla="*/ 91800 w 91440"/>
                  <a:gd name="textAreaTop" fmla="*/ 0 h 151560"/>
                  <a:gd name="textAreaBottom" fmla="*/ 151920 h 151560"/>
                </a:gdLst>
                <a:ahLst/>
                <a:cxnLst/>
                <a:rect l="textAreaLeft" t="textAreaTop" r="textAreaRight" b="textAreaBottom"/>
                <a:pathLst>
                  <a:path w="909" h="1503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1920" bIns="15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6" name="Google Shape;586;p42"/>
              <p:cNvSpPr/>
              <p:nvPr/>
            </p:nvSpPr>
            <p:spPr>
              <a:xfrm>
                <a:off x="7605360" y="2269440"/>
                <a:ext cx="254160" cy="118080"/>
              </a:xfrm>
              <a:custGeom>
                <a:avLst/>
                <a:gdLst>
                  <a:gd name="textAreaLeft" fmla="*/ 0 w 254160"/>
                  <a:gd name="textAreaRight" fmla="*/ 254520 w 254160"/>
                  <a:gd name="textAreaTop" fmla="*/ 0 h 118080"/>
                  <a:gd name="textAreaBottom" fmla="*/ 118440 h 118080"/>
                </a:gdLst>
                <a:ahLst/>
                <a:cxnLst/>
                <a:rect l="textAreaLeft" t="textAreaTop" r="textAreaRight" b="textAreaBottom"/>
                <a:pathLst>
                  <a:path w="2520" h="1174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8800" bIns="1188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37" name="Google Shape;587;p42"/>
            <p:cNvSpPr/>
            <p:nvPr/>
          </p:nvSpPr>
          <p:spPr>
            <a:xfrm rot="2700000">
              <a:off x="6257880" y="879840"/>
              <a:ext cx="199080" cy="199080"/>
            </a:xfrm>
            <a:custGeom>
              <a:avLst/>
              <a:gdLst>
                <a:gd name="textAreaLeft" fmla="*/ 0 w 199080"/>
                <a:gd name="textAreaRight" fmla="*/ 199440 w 199080"/>
                <a:gd name="textAreaTop" fmla="*/ 0 h 199080"/>
                <a:gd name="textAreaBottom" fmla="*/ 199440 h 199080"/>
              </a:gdLst>
              <a:ahLst/>
              <a:cxnLst/>
              <a:rect l="textAreaLeft" t="textAreaTop" r="textAreaRight" b="textAreaBottom"/>
              <a:pathLst>
                <a:path w="1769" h="177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38" name="Google Shape;588;p42"/>
            <p:cNvGrpSpPr/>
            <p:nvPr/>
          </p:nvGrpSpPr>
          <p:grpSpPr>
            <a:xfrm>
              <a:off x="4195800" y="2113560"/>
              <a:ext cx="1676160" cy="2487600"/>
              <a:chOff x="4195800" y="2113560"/>
              <a:chExt cx="1676160" cy="2487600"/>
            </a:xfrm>
          </p:grpSpPr>
          <p:sp>
            <p:nvSpPr>
              <p:cNvPr id="539" name="Google Shape;589;p42"/>
              <p:cNvSpPr/>
              <p:nvPr/>
            </p:nvSpPr>
            <p:spPr>
              <a:xfrm>
                <a:off x="4195800" y="2628360"/>
                <a:ext cx="180360" cy="187560"/>
              </a:xfrm>
              <a:custGeom>
                <a:avLst/>
                <a:gdLst>
                  <a:gd name="textAreaLeft" fmla="*/ 0 w 180360"/>
                  <a:gd name="textAreaRight" fmla="*/ 180720 w 180360"/>
                  <a:gd name="textAreaTop" fmla="*/ 0 h 187560"/>
                  <a:gd name="textAreaBottom" fmla="*/ 187920 h 187560"/>
                </a:gdLst>
                <a:ahLst/>
                <a:cxnLst/>
                <a:rect l="textAreaLeft" t="textAreaTop" r="textAreaRight" b="textAreaBottom"/>
                <a:pathLst>
                  <a:path w="1789" h="186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0" name="Google Shape;590;p42"/>
              <p:cNvSpPr/>
              <p:nvPr/>
            </p:nvSpPr>
            <p:spPr>
              <a:xfrm>
                <a:off x="4330440" y="2593440"/>
                <a:ext cx="592200" cy="346680"/>
              </a:xfrm>
              <a:custGeom>
                <a:avLst/>
                <a:gdLst>
                  <a:gd name="textAreaLeft" fmla="*/ 0 w 592200"/>
                  <a:gd name="textAreaRight" fmla="*/ 592560 w 592200"/>
                  <a:gd name="textAreaTop" fmla="*/ 0 h 346680"/>
                  <a:gd name="textAreaBottom" fmla="*/ 347040 h 346680"/>
                </a:gdLst>
                <a:ahLst/>
                <a:cxnLst/>
                <a:rect l="textAreaLeft" t="textAreaTop" r="textAreaRight" b="textAreaBottom"/>
                <a:pathLst>
                  <a:path w="5868" h="3435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1" name="Google Shape;591;p42"/>
              <p:cNvSpPr/>
              <p:nvPr/>
            </p:nvSpPr>
            <p:spPr>
              <a:xfrm>
                <a:off x="4700160" y="2761200"/>
                <a:ext cx="144360" cy="155880"/>
              </a:xfrm>
              <a:custGeom>
                <a:avLst/>
                <a:gdLst>
                  <a:gd name="textAreaLeft" fmla="*/ 0 w 144360"/>
                  <a:gd name="textAreaRight" fmla="*/ 144720 w 144360"/>
                  <a:gd name="textAreaTop" fmla="*/ 0 h 155880"/>
                  <a:gd name="textAreaBottom" fmla="*/ 156240 h 155880"/>
                </a:gdLst>
                <a:ahLst/>
                <a:cxnLst/>
                <a:rect l="textAreaLeft" t="textAreaTop" r="textAreaRight" b="textAreaBottom"/>
                <a:pathLst>
                  <a:path w="1432" h="1546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6240" bIns="156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2" name="Google Shape;592;p42"/>
              <p:cNvSpPr/>
              <p:nvPr/>
            </p:nvSpPr>
            <p:spPr>
              <a:xfrm>
                <a:off x="5691600" y="2639880"/>
                <a:ext cx="180360" cy="190440"/>
              </a:xfrm>
              <a:custGeom>
                <a:avLst/>
                <a:gdLst>
                  <a:gd name="textAreaLeft" fmla="*/ 0 w 180360"/>
                  <a:gd name="textAreaRight" fmla="*/ 180720 w 180360"/>
                  <a:gd name="textAreaTop" fmla="*/ 0 h 190440"/>
                  <a:gd name="textAreaBottom" fmla="*/ 190800 h 190440"/>
                </a:gdLst>
                <a:ahLst/>
                <a:cxnLst/>
                <a:rect l="textAreaLeft" t="textAreaTop" r="textAreaRight" b="textAreaBottom"/>
                <a:pathLst>
                  <a:path w="1788" h="1888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3" name="Google Shape;593;p42"/>
              <p:cNvSpPr/>
              <p:nvPr/>
            </p:nvSpPr>
            <p:spPr>
              <a:xfrm>
                <a:off x="5145480" y="2604960"/>
                <a:ext cx="589320" cy="346680"/>
              </a:xfrm>
              <a:custGeom>
                <a:avLst/>
                <a:gdLst>
                  <a:gd name="textAreaLeft" fmla="*/ 0 w 589320"/>
                  <a:gd name="textAreaRight" fmla="*/ 589680 w 589320"/>
                  <a:gd name="textAreaTop" fmla="*/ 0 h 346680"/>
                  <a:gd name="textAreaBottom" fmla="*/ 347040 h 346680"/>
                </a:gdLst>
                <a:ahLst/>
                <a:cxnLst/>
                <a:rect l="textAreaLeft" t="textAreaTop" r="textAreaRight" b="textAreaBottom"/>
                <a:pathLst>
                  <a:path w="5839" h="3437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4" name="Google Shape;594;p42"/>
              <p:cNvSpPr/>
              <p:nvPr/>
            </p:nvSpPr>
            <p:spPr>
              <a:xfrm>
                <a:off x="5200560" y="2734920"/>
                <a:ext cx="167400" cy="19332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93320"/>
                  <a:gd name="textAreaBottom" fmla="*/ 193680 h 193320"/>
                </a:gdLst>
                <a:ahLst/>
                <a:cxnLst/>
                <a:rect l="textAreaLeft" t="textAreaTop" r="textAreaRight" b="textAreaBottom"/>
                <a:pathLst>
                  <a:path w="1660" h="1919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5" name="Google Shape;595;p42"/>
              <p:cNvSpPr/>
              <p:nvPr/>
            </p:nvSpPr>
            <p:spPr>
              <a:xfrm>
                <a:off x="4746600" y="3402720"/>
                <a:ext cx="268560" cy="1132920"/>
              </a:xfrm>
              <a:custGeom>
                <a:avLst/>
                <a:gdLst>
                  <a:gd name="textAreaLeft" fmla="*/ 0 w 268560"/>
                  <a:gd name="textAreaRight" fmla="*/ 268920 w 268560"/>
                  <a:gd name="textAreaTop" fmla="*/ 0 h 1132920"/>
                  <a:gd name="textAreaBottom" fmla="*/ 1133280 h 1132920"/>
                </a:gdLst>
                <a:ahLst/>
                <a:cxnLst/>
                <a:rect l="textAreaLeft" t="textAreaTop" r="textAreaRight" b="textAreaBottom"/>
                <a:pathLst>
                  <a:path w="2663" h="1122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6" name="Google Shape;596;p42"/>
              <p:cNvSpPr/>
              <p:nvPr/>
            </p:nvSpPr>
            <p:spPr>
              <a:xfrm>
                <a:off x="4746600" y="4535640"/>
                <a:ext cx="222480" cy="65520"/>
              </a:xfrm>
              <a:custGeom>
                <a:avLst/>
                <a:gdLst>
                  <a:gd name="textAreaLeft" fmla="*/ 0 w 222480"/>
                  <a:gd name="textAreaRight" fmla="*/ 222840 w 22248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2205" h="653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240" bIns="66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7" name="Google Shape;597;p42"/>
              <p:cNvSpPr/>
              <p:nvPr/>
            </p:nvSpPr>
            <p:spPr>
              <a:xfrm>
                <a:off x="5003640" y="3402720"/>
                <a:ext cx="259920" cy="1132920"/>
              </a:xfrm>
              <a:custGeom>
                <a:avLst/>
                <a:gdLst>
                  <a:gd name="textAreaLeft" fmla="*/ 0 w 259920"/>
                  <a:gd name="textAreaRight" fmla="*/ 260280 w 259920"/>
                  <a:gd name="textAreaTop" fmla="*/ 0 h 1132920"/>
                  <a:gd name="textAreaBottom" fmla="*/ 1133280 h 1132920"/>
                </a:gdLst>
                <a:ahLst/>
                <a:cxnLst/>
                <a:rect l="textAreaLeft" t="textAreaTop" r="textAreaRight" b="textAreaBottom"/>
                <a:pathLst>
                  <a:path w="2577" h="1122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8" name="Google Shape;598;p42"/>
              <p:cNvSpPr/>
              <p:nvPr/>
            </p:nvSpPr>
            <p:spPr>
              <a:xfrm>
                <a:off x="4997160" y="4535640"/>
                <a:ext cx="223200" cy="6552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2214" h="653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240" bIns="66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9" name="Google Shape;599;p42"/>
              <p:cNvSpPr/>
              <p:nvPr/>
            </p:nvSpPr>
            <p:spPr>
              <a:xfrm>
                <a:off x="4784040" y="2226240"/>
                <a:ext cx="216720" cy="205200"/>
              </a:xfrm>
              <a:custGeom>
                <a:avLst/>
                <a:gdLst>
                  <a:gd name="textAreaLeft" fmla="*/ 0 w 216720"/>
                  <a:gd name="textAreaRight" fmla="*/ 217080 w 216720"/>
                  <a:gd name="textAreaTop" fmla="*/ 0 h 205200"/>
                  <a:gd name="textAreaBottom" fmla="*/ 205560 h 205200"/>
                </a:gdLst>
                <a:ahLst/>
                <a:cxnLst/>
                <a:rect l="textAreaLeft" t="textAreaTop" r="textAreaRight" b="textAreaBottom"/>
                <a:pathLst>
                  <a:path w="2148" h="2037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0" name="Google Shape;600;p42"/>
              <p:cNvSpPr/>
              <p:nvPr/>
            </p:nvSpPr>
            <p:spPr>
              <a:xfrm>
                <a:off x="4700160" y="2590560"/>
                <a:ext cx="618480" cy="102600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1026000"/>
                  <a:gd name="textAreaBottom" fmla="*/ 1026360 h 1026000"/>
                </a:gdLst>
                <a:ahLst/>
                <a:cxnLst/>
                <a:rect l="textAreaLeft" t="textAreaTop" r="textAreaRight" b="textAreaBottom"/>
                <a:pathLst>
                  <a:path w="6126" h="10161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1" name="Google Shape;601;p42"/>
              <p:cNvSpPr/>
              <p:nvPr/>
            </p:nvSpPr>
            <p:spPr>
              <a:xfrm>
                <a:off x="4729320" y="2590560"/>
                <a:ext cx="569160" cy="771480"/>
              </a:xfrm>
              <a:custGeom>
                <a:avLst/>
                <a:gdLst>
                  <a:gd name="textAreaLeft" fmla="*/ 0 w 569160"/>
                  <a:gd name="textAreaRight" fmla="*/ 569520 w 569160"/>
                  <a:gd name="textAreaTop" fmla="*/ 0 h 771480"/>
                  <a:gd name="textAreaBottom" fmla="*/ 771840 h 771480"/>
                </a:gdLst>
                <a:ahLst/>
                <a:cxnLst/>
                <a:rect l="textAreaLeft" t="textAreaTop" r="textAreaRight" b="textAreaBottom"/>
                <a:pathLst>
                  <a:path w="5639" h="7643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2" name="Google Shape;602;p42"/>
              <p:cNvSpPr/>
              <p:nvPr/>
            </p:nvSpPr>
            <p:spPr>
              <a:xfrm>
                <a:off x="4928760" y="2593440"/>
                <a:ext cx="57600" cy="768600"/>
              </a:xfrm>
              <a:custGeom>
                <a:avLst/>
                <a:gdLst>
                  <a:gd name="textAreaLeft" fmla="*/ 0 w 57600"/>
                  <a:gd name="textAreaRight" fmla="*/ 57960 w 57600"/>
                  <a:gd name="textAreaTop" fmla="*/ 0 h 768600"/>
                  <a:gd name="textAreaBottom" fmla="*/ 768960 h 768600"/>
                </a:gdLst>
                <a:ahLst/>
                <a:cxnLst/>
                <a:rect l="textAreaLeft" t="textAreaTop" r="textAreaRight" b="textAreaBottom"/>
                <a:pathLst>
                  <a:path w="574" h="7614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3" name="Google Shape;603;p42"/>
              <p:cNvSpPr/>
              <p:nvPr/>
            </p:nvSpPr>
            <p:spPr>
              <a:xfrm>
                <a:off x="4966200" y="2442960"/>
                <a:ext cx="115560" cy="147240"/>
              </a:xfrm>
              <a:custGeom>
                <a:avLst/>
                <a:gdLst>
                  <a:gd name="textAreaLeft" fmla="*/ 0 w 115560"/>
                  <a:gd name="textAreaRight" fmla="*/ 115920 w 11556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1146" h="146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0" bIns="147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4" name="Google Shape;604;p42"/>
              <p:cNvSpPr/>
              <p:nvPr/>
            </p:nvSpPr>
            <p:spPr>
              <a:xfrm>
                <a:off x="4966200" y="2495880"/>
                <a:ext cx="115560" cy="77400"/>
              </a:xfrm>
              <a:custGeom>
                <a:avLst/>
                <a:gdLst>
                  <a:gd name="textAreaLeft" fmla="*/ 0 w 115560"/>
                  <a:gd name="textAreaRight" fmla="*/ 115920 w 115560"/>
                  <a:gd name="textAreaTop" fmla="*/ 0 h 77400"/>
                  <a:gd name="textAreaBottom" fmla="*/ 77760 h 77400"/>
                </a:gdLst>
                <a:ahLst/>
                <a:cxnLst/>
                <a:rect l="textAreaLeft" t="textAreaTop" r="textAreaRight" b="textAreaBottom"/>
                <a:pathLst>
                  <a:path w="1146" h="769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7760" bIns="777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5" name="Google Shape;605;p42"/>
              <p:cNvSpPr/>
              <p:nvPr/>
            </p:nvSpPr>
            <p:spPr>
              <a:xfrm>
                <a:off x="4867920" y="2235960"/>
                <a:ext cx="374760" cy="311040"/>
              </a:xfrm>
              <a:custGeom>
                <a:avLst/>
                <a:gdLst>
                  <a:gd name="textAreaLeft" fmla="*/ 0 w 374760"/>
                  <a:gd name="textAreaRight" fmla="*/ 375120 w 374760"/>
                  <a:gd name="textAreaTop" fmla="*/ 0 h 311040"/>
                  <a:gd name="textAreaBottom" fmla="*/ 311400 h 311040"/>
                </a:gdLst>
                <a:ahLst/>
                <a:cxnLst/>
                <a:rect l="textAreaLeft" t="textAreaTop" r="textAreaRight" b="textAreaBottom"/>
                <a:pathLst>
                  <a:path w="3714" h="3084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6" name="Google Shape;606;p42"/>
              <p:cNvSpPr/>
              <p:nvPr/>
            </p:nvSpPr>
            <p:spPr>
              <a:xfrm>
                <a:off x="5168520" y="2372400"/>
                <a:ext cx="46080" cy="53280"/>
              </a:xfrm>
              <a:custGeom>
                <a:avLst/>
                <a:gdLst>
                  <a:gd name="textAreaLeft" fmla="*/ 0 w 46080"/>
                  <a:gd name="textAreaRight" fmla="*/ 46440 w 46080"/>
                  <a:gd name="textAreaTop" fmla="*/ 0 h 53280"/>
                  <a:gd name="textAreaBottom" fmla="*/ 53640 h 53280"/>
                </a:gdLst>
                <a:ahLst/>
                <a:cxnLst/>
                <a:rect l="textAreaLeft" t="textAreaTop" r="textAreaRight" b="textAreaBottom"/>
                <a:pathLst>
                  <a:path w="459" h="53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000" bIns="54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7" name="Google Shape;607;p42"/>
              <p:cNvSpPr/>
              <p:nvPr/>
            </p:nvSpPr>
            <p:spPr>
              <a:xfrm>
                <a:off x="4902480" y="2370960"/>
                <a:ext cx="25560" cy="31680"/>
              </a:xfrm>
              <a:custGeom>
                <a:avLst/>
                <a:gdLst>
                  <a:gd name="textAreaLeft" fmla="*/ 0 w 25560"/>
                  <a:gd name="textAreaRight" fmla="*/ 25920 w 25560"/>
                  <a:gd name="textAreaTop" fmla="*/ 0 h 31680"/>
                  <a:gd name="textAreaBottom" fmla="*/ 32040 h 31680"/>
                </a:gdLst>
                <a:ahLst/>
                <a:cxnLst/>
                <a:rect l="textAreaLeft" t="textAreaTop" r="textAreaRight" b="textAreaBottom"/>
                <a:pathLst>
                  <a:path w="258" h="316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8" name="Google Shape;608;p42"/>
              <p:cNvSpPr/>
              <p:nvPr/>
            </p:nvSpPr>
            <p:spPr>
              <a:xfrm>
                <a:off x="4951800" y="2370960"/>
                <a:ext cx="46080" cy="66240"/>
              </a:xfrm>
              <a:custGeom>
                <a:avLst/>
                <a:gdLst>
                  <a:gd name="textAreaLeft" fmla="*/ 0 w 46080"/>
                  <a:gd name="textAreaRight" fmla="*/ 46440 w 46080"/>
                  <a:gd name="textAreaTop" fmla="*/ 0 h 66240"/>
                  <a:gd name="textAreaBottom" fmla="*/ 66600 h 66240"/>
                </a:gdLst>
                <a:ahLst/>
                <a:cxnLst/>
                <a:rect l="textAreaLeft" t="textAreaTop" r="textAreaRight" b="textAreaBottom"/>
                <a:pathLst>
                  <a:path w="459" h="66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96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9" name="Google Shape;609;p42"/>
              <p:cNvSpPr/>
              <p:nvPr/>
            </p:nvSpPr>
            <p:spPr>
              <a:xfrm>
                <a:off x="4882320" y="2340360"/>
                <a:ext cx="54720" cy="18720"/>
              </a:xfrm>
              <a:custGeom>
                <a:avLst/>
                <a:gdLst>
                  <a:gd name="textAreaLeft" fmla="*/ 0 w 54720"/>
                  <a:gd name="textAreaRight" fmla="*/ 55080 w 547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545" h="189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0" name="Google Shape;610;p42"/>
              <p:cNvSpPr/>
              <p:nvPr/>
            </p:nvSpPr>
            <p:spPr>
              <a:xfrm>
                <a:off x="5027040" y="2370960"/>
                <a:ext cx="28800" cy="31680"/>
              </a:xfrm>
              <a:custGeom>
                <a:avLst/>
                <a:gdLst>
                  <a:gd name="textAreaLeft" fmla="*/ 0 w 28800"/>
                  <a:gd name="textAreaRight" fmla="*/ 29160 w 28800"/>
                  <a:gd name="textAreaTop" fmla="*/ 0 h 31680"/>
                  <a:gd name="textAreaBottom" fmla="*/ 32040 h 31680"/>
                </a:gdLst>
                <a:ahLst/>
                <a:cxnLst/>
                <a:rect l="textAreaLeft" t="textAreaTop" r="textAreaRight" b="textAreaBottom"/>
                <a:pathLst>
                  <a:path w="288" h="316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1" name="Google Shape;611;p42"/>
              <p:cNvSpPr/>
              <p:nvPr/>
            </p:nvSpPr>
            <p:spPr>
              <a:xfrm>
                <a:off x="5018400" y="2339280"/>
                <a:ext cx="57600" cy="19800"/>
              </a:xfrm>
              <a:custGeom>
                <a:avLst/>
                <a:gdLst>
                  <a:gd name="textAreaLeft" fmla="*/ 0 w 57600"/>
                  <a:gd name="textAreaRight" fmla="*/ 57960 w 57600"/>
                  <a:gd name="textAreaTop" fmla="*/ 0 h 19800"/>
                  <a:gd name="textAreaBottom" fmla="*/ 20160 h 19800"/>
                </a:gdLst>
                <a:ahLst/>
                <a:cxnLst/>
                <a:rect l="textAreaLeft" t="textAreaTop" r="textAreaRight" b="textAreaBottom"/>
                <a:pathLst>
                  <a:path w="573" h="198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160" bIns="20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2" name="Google Shape;612;p42"/>
              <p:cNvSpPr/>
              <p:nvPr/>
            </p:nvSpPr>
            <p:spPr>
              <a:xfrm>
                <a:off x="4836240" y="2113560"/>
                <a:ext cx="401400" cy="268560"/>
              </a:xfrm>
              <a:custGeom>
                <a:avLst/>
                <a:gdLst>
                  <a:gd name="textAreaLeft" fmla="*/ 0 w 401400"/>
                  <a:gd name="textAreaRight" fmla="*/ 401760 w 4014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3979" h="2663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3" name="Google Shape;613;p42"/>
              <p:cNvSpPr/>
              <p:nvPr/>
            </p:nvSpPr>
            <p:spPr>
              <a:xfrm>
                <a:off x="4966200" y="2587680"/>
                <a:ext cx="115560" cy="40680"/>
              </a:xfrm>
              <a:custGeom>
                <a:avLst/>
                <a:gdLst>
                  <a:gd name="textAreaLeft" fmla="*/ 0 w 115560"/>
                  <a:gd name="textAreaRight" fmla="*/ 115920 w 115560"/>
                  <a:gd name="textAreaTop" fmla="*/ 0 h 40680"/>
                  <a:gd name="textAreaBottom" fmla="*/ 41040 h 40680"/>
                </a:gdLst>
                <a:ahLst/>
                <a:cxnLst/>
                <a:rect l="textAreaLeft" t="textAreaTop" r="textAreaRight" b="textAreaBottom"/>
                <a:pathLst>
                  <a:path w="1146" h="405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1040" bIns="410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4" name="Google Shape;614;p42"/>
              <p:cNvSpPr/>
              <p:nvPr/>
            </p:nvSpPr>
            <p:spPr>
              <a:xfrm>
                <a:off x="4954680" y="2457720"/>
                <a:ext cx="89280" cy="49320"/>
              </a:xfrm>
              <a:custGeom>
                <a:avLst/>
                <a:gdLst>
                  <a:gd name="textAreaLeft" fmla="*/ 0 w 89280"/>
                  <a:gd name="textAreaRight" fmla="*/ 89640 w 89280"/>
                  <a:gd name="textAreaTop" fmla="*/ 0 h 49320"/>
                  <a:gd name="textAreaBottom" fmla="*/ 49680 h 49320"/>
                </a:gdLst>
                <a:ahLst/>
                <a:cxnLst/>
                <a:rect l="textAreaLeft" t="textAreaTop" r="textAreaRight" b="textAreaBottom"/>
                <a:pathLst>
                  <a:path w="888" h="493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680" bIns="496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5" name="Google Shape;615;p42"/>
              <p:cNvSpPr/>
              <p:nvPr/>
            </p:nvSpPr>
            <p:spPr>
              <a:xfrm>
                <a:off x="4604760" y="2590560"/>
                <a:ext cx="361080" cy="1526040"/>
              </a:xfrm>
              <a:custGeom>
                <a:avLst/>
                <a:gdLst>
                  <a:gd name="textAreaLeft" fmla="*/ 0 w 361080"/>
                  <a:gd name="textAreaRight" fmla="*/ 361440 w 361080"/>
                  <a:gd name="textAreaTop" fmla="*/ 0 h 1526040"/>
                  <a:gd name="textAreaBottom" fmla="*/ 1526400 h 1526040"/>
                </a:gdLst>
                <a:ahLst/>
                <a:cxnLst/>
                <a:rect l="textAreaLeft" t="textAreaTop" r="textAreaRight" b="textAreaBottom"/>
                <a:pathLst>
                  <a:path w="3578" h="15112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6" name="Google Shape;616;p42"/>
              <p:cNvSpPr/>
              <p:nvPr/>
            </p:nvSpPr>
            <p:spPr>
              <a:xfrm>
                <a:off x="5081760" y="2590560"/>
                <a:ext cx="346680" cy="1526040"/>
              </a:xfrm>
              <a:custGeom>
                <a:avLst/>
                <a:gdLst>
                  <a:gd name="textAreaLeft" fmla="*/ 0 w 346680"/>
                  <a:gd name="textAreaRight" fmla="*/ 347040 w 346680"/>
                  <a:gd name="textAreaTop" fmla="*/ 0 h 1526040"/>
                  <a:gd name="textAreaBottom" fmla="*/ 1526400 h 1526040"/>
                </a:gdLst>
                <a:ahLst/>
                <a:cxnLst/>
                <a:rect l="textAreaLeft" t="textAreaTop" r="textAreaRight" b="textAreaBottom"/>
                <a:pathLst>
                  <a:path w="3435" h="15112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7" name="Google Shape;617;p42"/>
              <p:cNvSpPr/>
              <p:nvPr/>
            </p:nvSpPr>
            <p:spPr>
              <a:xfrm>
                <a:off x="4896720" y="2590560"/>
                <a:ext cx="69120" cy="39564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395640"/>
                  <a:gd name="textAreaBottom" fmla="*/ 396000 h 395640"/>
                </a:gdLst>
                <a:ahLst/>
                <a:cxnLst/>
                <a:rect l="textAreaLeft" t="textAreaTop" r="textAreaRight" b="textAreaBottom"/>
                <a:pathLst>
                  <a:path w="687" h="3922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8" name="Google Shape;618;p42"/>
              <p:cNvSpPr/>
              <p:nvPr/>
            </p:nvSpPr>
            <p:spPr>
              <a:xfrm>
                <a:off x="5081760" y="2590560"/>
                <a:ext cx="69120" cy="39564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395640"/>
                  <a:gd name="textAreaBottom" fmla="*/ 396000 h 395640"/>
                </a:gdLst>
                <a:ahLst/>
                <a:cxnLst/>
                <a:rect l="textAreaLeft" t="textAreaTop" r="textAreaRight" b="textAreaBottom"/>
                <a:pathLst>
                  <a:path w="688" h="3922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9" name="Google Shape;619;p42"/>
              <p:cNvSpPr/>
              <p:nvPr/>
            </p:nvSpPr>
            <p:spPr>
              <a:xfrm>
                <a:off x="5151240" y="3255480"/>
                <a:ext cx="124200" cy="19800"/>
              </a:xfrm>
              <a:custGeom>
                <a:avLst/>
                <a:gdLst>
                  <a:gd name="textAreaLeft" fmla="*/ 0 w 124200"/>
                  <a:gd name="textAreaRight" fmla="*/ 124560 w 124200"/>
                  <a:gd name="textAreaTop" fmla="*/ 0 h 19800"/>
                  <a:gd name="textAreaBottom" fmla="*/ 20160 h 19800"/>
                </a:gdLst>
                <a:ahLst/>
                <a:cxnLst/>
                <a:rect l="textAreaLeft" t="textAreaTop" r="textAreaRight" b="textAreaBottom"/>
                <a:pathLst>
                  <a:path w="1232" h="201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160" bIns="20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0" name="Google Shape;620;p42"/>
              <p:cNvSpPr/>
              <p:nvPr/>
            </p:nvSpPr>
            <p:spPr>
              <a:xfrm>
                <a:off x="4772520" y="3255480"/>
                <a:ext cx="124200" cy="19800"/>
              </a:xfrm>
              <a:custGeom>
                <a:avLst/>
                <a:gdLst>
                  <a:gd name="textAreaLeft" fmla="*/ 0 w 124200"/>
                  <a:gd name="textAreaRight" fmla="*/ 124560 w 124200"/>
                  <a:gd name="textAreaTop" fmla="*/ 0 h 19800"/>
                  <a:gd name="textAreaBottom" fmla="*/ 20160 h 19800"/>
                </a:gdLst>
                <a:ahLst/>
                <a:cxnLst/>
                <a:rect l="textAreaLeft" t="textAreaTop" r="textAreaRight" b="textAreaBottom"/>
                <a:pathLst>
                  <a:path w="1232" h="201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160" bIns="201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1" name="Google Shape;621;p42"/>
              <p:cNvSpPr/>
              <p:nvPr/>
            </p:nvSpPr>
            <p:spPr>
              <a:xfrm>
                <a:off x="5454720" y="2477880"/>
                <a:ext cx="372600" cy="502560"/>
              </a:xfrm>
              <a:custGeom>
                <a:avLst/>
                <a:gdLst>
                  <a:gd name="textAreaLeft" fmla="*/ 0 w 372600"/>
                  <a:gd name="textAreaRight" fmla="*/ 372960 w 372600"/>
                  <a:gd name="textAreaTop" fmla="*/ 0 h 502560"/>
                  <a:gd name="textAreaBottom" fmla="*/ 502920 h 502560"/>
                </a:gdLst>
                <a:ahLst/>
                <a:cxnLst/>
                <a:rect l="textAreaLeft" t="textAreaTop" r="textAreaRight" b="textAreaBottom"/>
                <a:pathLst>
                  <a:path w="3693" h="4981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2" name="Google Shape;622;p42"/>
              <p:cNvSpPr/>
              <p:nvPr/>
            </p:nvSpPr>
            <p:spPr>
              <a:xfrm>
                <a:off x="5472000" y="2498040"/>
                <a:ext cx="338040" cy="462240"/>
              </a:xfrm>
              <a:custGeom>
                <a:avLst/>
                <a:gdLst>
                  <a:gd name="textAreaLeft" fmla="*/ 0 w 338040"/>
                  <a:gd name="textAreaRight" fmla="*/ 338400 w 338040"/>
                  <a:gd name="textAreaTop" fmla="*/ 0 h 462240"/>
                  <a:gd name="textAreaBottom" fmla="*/ 462600 h 462240"/>
                </a:gdLst>
                <a:ahLst/>
                <a:cxnLst/>
                <a:rect l="textAreaLeft" t="textAreaTop" r="textAreaRight" b="textAreaBottom"/>
                <a:pathLst>
                  <a:path w="3349" h="458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3" name="Google Shape;623;p42"/>
              <p:cNvSpPr/>
              <p:nvPr/>
            </p:nvSpPr>
            <p:spPr>
              <a:xfrm>
                <a:off x="5613840" y="2587680"/>
                <a:ext cx="54720" cy="54720"/>
              </a:xfrm>
              <a:custGeom>
                <a:avLst/>
                <a:gdLst>
                  <a:gd name="textAreaLeft" fmla="*/ 0 w 54720"/>
                  <a:gd name="textAreaRight" fmla="*/ 55080 w 5472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545" h="545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5440" bIns="55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4" name="Google Shape;624;p42"/>
              <p:cNvSpPr/>
              <p:nvPr/>
            </p:nvSpPr>
            <p:spPr>
              <a:xfrm>
                <a:off x="5521320" y="2680200"/>
                <a:ext cx="242640" cy="14040"/>
              </a:xfrm>
              <a:custGeom>
                <a:avLst/>
                <a:gdLst>
                  <a:gd name="textAreaLeft" fmla="*/ 0 w 242640"/>
                  <a:gd name="textAreaRight" fmla="*/ 243000 w 242640"/>
                  <a:gd name="textAreaTop" fmla="*/ 0 h 14040"/>
                  <a:gd name="textAreaBottom" fmla="*/ 14400 h 14040"/>
                </a:gdLst>
                <a:ahLst/>
                <a:cxnLst/>
                <a:rect l="textAreaLeft" t="textAreaTop" r="textAreaRight" b="textAreaBottom"/>
                <a:pathLst>
                  <a:path w="2405" h="144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400" bIns="14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5" name="Google Shape;625;p42"/>
              <p:cNvSpPr/>
              <p:nvPr/>
            </p:nvSpPr>
            <p:spPr>
              <a:xfrm>
                <a:off x="5521320" y="2711880"/>
                <a:ext cx="242640" cy="14040"/>
              </a:xfrm>
              <a:custGeom>
                <a:avLst/>
                <a:gdLst>
                  <a:gd name="textAreaLeft" fmla="*/ 0 w 242640"/>
                  <a:gd name="textAreaRight" fmla="*/ 243000 w 242640"/>
                  <a:gd name="textAreaTop" fmla="*/ 0 h 14040"/>
                  <a:gd name="textAreaBottom" fmla="*/ 14400 h 14040"/>
                </a:gdLst>
                <a:ahLst/>
                <a:cxnLst/>
                <a:rect l="textAreaLeft" t="textAreaTop" r="textAreaRight" b="textAreaBottom"/>
                <a:pathLst>
                  <a:path w="2405" h="144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400" bIns="14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6" name="Google Shape;626;p42"/>
              <p:cNvSpPr/>
              <p:nvPr/>
            </p:nvSpPr>
            <p:spPr>
              <a:xfrm>
                <a:off x="5521320" y="2741040"/>
                <a:ext cx="242640" cy="16920"/>
              </a:xfrm>
              <a:custGeom>
                <a:avLst/>
                <a:gdLst>
                  <a:gd name="textAreaLeft" fmla="*/ 0 w 242640"/>
                  <a:gd name="textAreaRight" fmla="*/ 243000 w 242640"/>
                  <a:gd name="textAreaTop" fmla="*/ 0 h 16920"/>
                  <a:gd name="textAreaBottom" fmla="*/ 17280 h 16920"/>
                </a:gdLst>
                <a:ahLst/>
                <a:cxnLst/>
                <a:rect l="textAreaLeft" t="textAreaTop" r="textAreaRight" b="textAreaBottom"/>
                <a:pathLst>
                  <a:path w="2405" h="172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280" bIns="172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7" name="Google Shape;627;p42"/>
              <p:cNvSpPr/>
              <p:nvPr/>
            </p:nvSpPr>
            <p:spPr>
              <a:xfrm>
                <a:off x="5521320" y="2772720"/>
                <a:ext cx="242640" cy="17280"/>
              </a:xfrm>
              <a:custGeom>
                <a:avLst/>
                <a:gdLst>
                  <a:gd name="textAreaLeft" fmla="*/ 0 w 242640"/>
                  <a:gd name="textAreaRight" fmla="*/ 243000 w 242640"/>
                  <a:gd name="textAreaTop" fmla="*/ 0 h 17280"/>
                  <a:gd name="textAreaBottom" fmla="*/ 17640 h 17280"/>
                </a:gdLst>
                <a:ahLst/>
                <a:cxnLst/>
                <a:rect l="textAreaLeft" t="textAreaTop" r="textAreaRight" b="textAreaBottom"/>
                <a:pathLst>
                  <a:path w="2405" h="173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8" name="Google Shape;628;p42"/>
              <p:cNvSpPr/>
              <p:nvPr/>
            </p:nvSpPr>
            <p:spPr>
              <a:xfrm>
                <a:off x="5521320" y="2804400"/>
                <a:ext cx="242640" cy="17280"/>
              </a:xfrm>
              <a:custGeom>
                <a:avLst/>
                <a:gdLst>
                  <a:gd name="textAreaLeft" fmla="*/ 0 w 242640"/>
                  <a:gd name="textAreaRight" fmla="*/ 243000 w 242640"/>
                  <a:gd name="textAreaTop" fmla="*/ 0 h 17280"/>
                  <a:gd name="textAreaBottom" fmla="*/ 17640 h 17280"/>
                </a:gdLst>
                <a:ahLst/>
                <a:cxnLst/>
                <a:rect l="textAreaLeft" t="textAreaTop" r="textAreaRight" b="textAreaBottom"/>
                <a:pathLst>
                  <a:path w="2405" h="173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9" name="Google Shape;629;p42"/>
              <p:cNvSpPr/>
              <p:nvPr/>
            </p:nvSpPr>
            <p:spPr>
              <a:xfrm>
                <a:off x="5521320" y="2868120"/>
                <a:ext cx="77760" cy="172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17280"/>
                  <a:gd name="textAreaBottom" fmla="*/ 17640 h 17280"/>
                </a:gdLst>
                <a:ahLst/>
                <a:cxnLst/>
                <a:rect l="textAreaLeft" t="textAreaTop" r="textAreaRight" b="textAreaBottom"/>
                <a:pathLst>
                  <a:path w="774" h="173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0" name="Google Shape;630;p42"/>
              <p:cNvSpPr/>
              <p:nvPr/>
            </p:nvSpPr>
            <p:spPr>
              <a:xfrm>
                <a:off x="5682960" y="2868120"/>
                <a:ext cx="80640" cy="17280"/>
              </a:xfrm>
              <a:custGeom>
                <a:avLst/>
                <a:gdLst>
                  <a:gd name="textAreaLeft" fmla="*/ 0 w 80640"/>
                  <a:gd name="textAreaRight" fmla="*/ 81000 w 80640"/>
                  <a:gd name="textAreaTop" fmla="*/ 0 h 17280"/>
                  <a:gd name="textAreaBottom" fmla="*/ 17640 h 17280"/>
                </a:gdLst>
                <a:ahLst/>
                <a:cxnLst/>
                <a:rect l="textAreaLeft" t="textAreaTop" r="textAreaRight" b="textAreaBottom"/>
                <a:pathLst>
                  <a:path w="802" h="173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1" name="Google Shape;631;p42"/>
              <p:cNvSpPr/>
              <p:nvPr/>
            </p:nvSpPr>
            <p:spPr>
              <a:xfrm>
                <a:off x="5567400" y="2492280"/>
                <a:ext cx="147240" cy="2016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20160"/>
                  <a:gd name="textAreaBottom" fmla="*/ 20520 h 20160"/>
                </a:gdLst>
                <a:ahLst/>
                <a:cxnLst/>
                <a:rect l="textAreaLeft" t="textAreaTop" r="textAreaRight" b="textAreaBottom"/>
                <a:pathLst>
                  <a:path w="1461" h="202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880" bIns="20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2" name="Google Shape;632;p42"/>
              <p:cNvSpPr/>
              <p:nvPr/>
            </p:nvSpPr>
            <p:spPr>
              <a:xfrm>
                <a:off x="5576040" y="2460240"/>
                <a:ext cx="129960" cy="40320"/>
              </a:xfrm>
              <a:custGeom>
                <a:avLst/>
                <a:gdLst>
                  <a:gd name="textAreaLeft" fmla="*/ 0 w 129960"/>
                  <a:gd name="textAreaRight" fmla="*/ 130320 w 129960"/>
                  <a:gd name="textAreaTop" fmla="*/ 0 h 40320"/>
                  <a:gd name="textAreaBottom" fmla="*/ 40680 h 40320"/>
                </a:gdLst>
                <a:ahLst/>
                <a:cxnLst/>
                <a:rect l="textAreaLeft" t="textAreaTop" r="textAreaRight" b="textAreaBottom"/>
                <a:pathLst>
                  <a:path w="1289" h="402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1040" bIns="410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3" name="Google Shape;633;p42"/>
              <p:cNvSpPr/>
              <p:nvPr/>
            </p:nvSpPr>
            <p:spPr>
              <a:xfrm>
                <a:off x="5610960" y="2440080"/>
                <a:ext cx="60480" cy="316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31680"/>
                  <a:gd name="textAreaBottom" fmla="*/ 32040 h 31680"/>
                </a:gdLst>
                <a:ahLst/>
                <a:cxnLst/>
                <a:rect l="textAreaLeft" t="textAreaTop" r="textAreaRight" b="textAreaBottom"/>
                <a:pathLst>
                  <a:path w="602" h="316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4" name="Google Shape;634;p42"/>
              <p:cNvSpPr/>
              <p:nvPr/>
            </p:nvSpPr>
            <p:spPr>
              <a:xfrm>
                <a:off x="4844880" y="2587680"/>
                <a:ext cx="121320" cy="259920"/>
              </a:xfrm>
              <a:custGeom>
                <a:avLst/>
                <a:gdLst>
                  <a:gd name="textAreaLeft" fmla="*/ 0 w 121320"/>
                  <a:gd name="textAreaRight" fmla="*/ 121680 w 121320"/>
                  <a:gd name="textAreaTop" fmla="*/ 0 h 259920"/>
                  <a:gd name="textAreaBottom" fmla="*/ 260280 h 259920"/>
                </a:gdLst>
                <a:ahLst/>
                <a:cxnLst/>
                <a:rect l="textAreaLeft" t="textAreaTop" r="textAreaRight" b="textAreaBottom"/>
                <a:pathLst>
                  <a:path w="1203" h="2576" fill="none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>
                <a:solidFill>
                  <a:srgbClr val="2F4A8A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5" name="Google Shape;635;p42"/>
              <p:cNvSpPr/>
              <p:nvPr/>
            </p:nvSpPr>
            <p:spPr>
              <a:xfrm>
                <a:off x="4818960" y="2821680"/>
                <a:ext cx="51840" cy="5472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516" h="545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5440" bIns="55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6" name="Google Shape;636;p42"/>
              <p:cNvSpPr/>
              <p:nvPr/>
            </p:nvSpPr>
            <p:spPr>
              <a:xfrm>
                <a:off x="4830480" y="2833200"/>
                <a:ext cx="28800" cy="31680"/>
              </a:xfrm>
              <a:custGeom>
                <a:avLst/>
                <a:gdLst>
                  <a:gd name="textAreaLeft" fmla="*/ 0 w 28800"/>
                  <a:gd name="textAreaRight" fmla="*/ 29160 w 28800"/>
                  <a:gd name="textAreaTop" fmla="*/ 0 h 31680"/>
                  <a:gd name="textAreaBottom" fmla="*/ 32040 h 31680"/>
                </a:gdLst>
                <a:ahLst/>
                <a:cxnLst/>
                <a:rect l="textAreaLeft" t="textAreaTop" r="textAreaRight" b="textAreaBottom"/>
                <a:pathLst>
                  <a:path w="288" h="316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7" name="Google Shape;637;p42"/>
              <p:cNvSpPr/>
              <p:nvPr/>
            </p:nvSpPr>
            <p:spPr>
              <a:xfrm>
                <a:off x="5081760" y="2587680"/>
                <a:ext cx="97920" cy="121320"/>
              </a:xfrm>
              <a:custGeom>
                <a:avLst/>
                <a:gdLst>
                  <a:gd name="textAreaLeft" fmla="*/ 0 w 97920"/>
                  <a:gd name="textAreaRight" fmla="*/ 98280 w 97920"/>
                  <a:gd name="textAreaTop" fmla="*/ 0 h 121320"/>
                  <a:gd name="textAreaBottom" fmla="*/ 121680 h 121320"/>
                </a:gdLst>
                <a:ahLst/>
                <a:cxnLst/>
                <a:rect l="textAreaLeft" t="textAreaTop" r="textAreaRight" b="textAreaBottom"/>
                <a:pathLst>
                  <a:path w="974" h="1203" fill="none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>
                <a:solidFill>
                  <a:srgbClr val="2F4A8A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21680" bIns="1216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8" name="Google Shape;638;p42"/>
              <p:cNvSpPr/>
              <p:nvPr/>
            </p:nvSpPr>
            <p:spPr>
              <a:xfrm>
                <a:off x="5133960" y="2697480"/>
                <a:ext cx="95040" cy="150120"/>
              </a:xfrm>
              <a:custGeom>
                <a:avLst/>
                <a:gdLst>
                  <a:gd name="textAreaLeft" fmla="*/ 0 w 95040"/>
                  <a:gd name="textAreaRight" fmla="*/ 95400 w 95040"/>
                  <a:gd name="textAreaTop" fmla="*/ 0 h 150120"/>
                  <a:gd name="textAreaBottom" fmla="*/ 150480 h 150120"/>
                </a:gdLst>
                <a:ahLst/>
                <a:cxnLst/>
                <a:rect l="textAreaLeft" t="textAreaTop" r="textAreaRight" b="textAreaBottom"/>
                <a:pathLst>
                  <a:path w="946" h="1489" fill="none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>
                <a:solidFill>
                  <a:srgbClr val="C4CFE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0480" bIns="150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9" name="Google Shape;639;p42"/>
              <p:cNvSpPr/>
              <p:nvPr/>
            </p:nvSpPr>
            <p:spPr>
              <a:xfrm>
                <a:off x="5136840" y="2700360"/>
                <a:ext cx="89280" cy="77760"/>
              </a:xfrm>
              <a:custGeom>
                <a:avLst/>
                <a:gdLst>
                  <a:gd name="textAreaLeft" fmla="*/ 0 w 89280"/>
                  <a:gd name="textAreaRight" fmla="*/ 89640 w 89280"/>
                  <a:gd name="textAreaTop" fmla="*/ 0 h 77760"/>
                  <a:gd name="textAreaBottom" fmla="*/ 78120 h 77760"/>
                </a:gdLst>
                <a:ahLst/>
                <a:cxnLst/>
                <a:rect l="textAreaLeft" t="textAreaTop" r="textAreaRight" b="textAreaBottom"/>
                <a:pathLst>
                  <a:path w="888" h="774" fill="none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>
                <a:solidFill>
                  <a:srgbClr val="2F4A8A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8480" bIns="784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0" name="Google Shape;640;p42"/>
              <p:cNvSpPr/>
              <p:nvPr/>
            </p:nvSpPr>
            <p:spPr>
              <a:xfrm>
                <a:off x="5131080" y="2847600"/>
                <a:ext cx="16920" cy="360"/>
              </a:xfrm>
              <a:custGeom>
                <a:avLst/>
                <a:gdLst>
                  <a:gd name="textAreaLeft" fmla="*/ 0 w 16920"/>
                  <a:gd name="textAreaRight" fmla="*/ 17280 w 1692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72" h="1" fill="none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>
                <a:solidFill>
                  <a:srgbClr val="4869B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20" bIns="7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1" name="Google Shape;641;p42"/>
              <p:cNvSpPr/>
              <p:nvPr/>
            </p:nvSpPr>
            <p:spPr>
              <a:xfrm>
                <a:off x="5217480" y="2839320"/>
                <a:ext cx="17280" cy="360"/>
              </a:xfrm>
              <a:custGeom>
                <a:avLst/>
                <a:gdLst>
                  <a:gd name="textAreaLeft" fmla="*/ 0 w 17280"/>
                  <a:gd name="textAreaRight" fmla="*/ 17640 w 172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73" h="1" fill="none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>
                <a:solidFill>
                  <a:srgbClr val="4869B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20" bIns="7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92" name="Google Shape;642;p42"/>
            <p:cNvSpPr/>
            <p:nvPr/>
          </p:nvSpPr>
          <p:spPr>
            <a:xfrm>
              <a:off x="8316360" y="1675440"/>
              <a:ext cx="217440" cy="186120"/>
            </a:xfrm>
            <a:custGeom>
              <a:avLst/>
              <a:gdLst>
                <a:gd name="textAreaLeft" fmla="*/ 0 w 217440"/>
                <a:gd name="textAreaRight" fmla="*/ 217800 w 217440"/>
                <a:gd name="textAreaTop" fmla="*/ 0 h 186120"/>
                <a:gd name="textAreaBottom" fmla="*/ 186480 h 186120"/>
              </a:gdLst>
              <a:ahLst/>
              <a:cxnLst/>
              <a:rect l="textAreaLeft" t="textAreaTop" r="textAreaRight" b="textAreaBottom"/>
              <a:pathLst>
                <a:path w="6814" h="5835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3" name="Google Shape;643;p42"/>
            <p:cNvSpPr/>
            <p:nvPr/>
          </p:nvSpPr>
          <p:spPr>
            <a:xfrm flipH="1">
              <a:off x="5109120" y="929160"/>
              <a:ext cx="642240" cy="230760"/>
            </a:xfrm>
            <a:custGeom>
              <a:avLst/>
              <a:gdLst>
                <a:gd name="textAreaLeft" fmla="*/ 360 w 642240"/>
                <a:gd name="textAreaRight" fmla="*/ 642960 w 642240"/>
                <a:gd name="textAreaTop" fmla="*/ 0 h 230760"/>
                <a:gd name="textAreaBottom" fmla="*/ 231120 h 230760"/>
              </a:gdLst>
              <a:ahLst/>
              <a:cxnLst/>
              <a:rect l="textAreaLeft" t="textAreaTop" r="textAreaRight" b="textAreaBottom"/>
              <a:pathLst>
                <a:path w="6794" h="2444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4" name="Google Shape;644;p42"/>
            <p:cNvSpPr/>
            <p:nvPr/>
          </p:nvSpPr>
          <p:spPr>
            <a:xfrm rot="2700000">
              <a:off x="5523120" y="3258720"/>
              <a:ext cx="154440" cy="15444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0 h 154440"/>
                <a:gd name="textAreaBottom" fmla="*/ 154800 h 154440"/>
              </a:gdLst>
              <a:ahLst/>
              <a:cxnLst/>
              <a:rect l="textAreaLeft" t="textAreaTop" r="textAreaRight" b="textAreaBottom"/>
              <a:pathLst>
                <a:path w="1769" h="177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4800" bIns="1548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5" name="Google Shape;645;p42"/>
            <p:cNvSpPr/>
            <p:nvPr/>
          </p:nvSpPr>
          <p:spPr>
            <a:xfrm>
              <a:off x="7064280" y="3163680"/>
              <a:ext cx="349920" cy="345240"/>
            </a:xfrm>
            <a:custGeom>
              <a:avLst/>
              <a:gdLst>
                <a:gd name="textAreaLeft" fmla="*/ 0 w 349920"/>
                <a:gd name="textAreaRight" fmla="*/ 350280 w 349920"/>
                <a:gd name="textAreaTop" fmla="*/ 0 h 345240"/>
                <a:gd name="textAreaBottom" fmla="*/ 345600 h 345240"/>
              </a:gdLst>
              <a:ahLst/>
              <a:cxnLst/>
              <a:rect l="textAreaLeft" t="textAreaTop" r="textAreaRight" b="textAreaBottom"/>
              <a:pathLst>
                <a:path w="4248" h="419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>
              <a:solidFill>
                <a:srgbClr val="C3D9F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ubTitle"/>
          </p:nvPr>
        </p:nvSpPr>
        <p:spPr>
          <a:xfrm>
            <a:off x="714240" y="1008720"/>
            <a:ext cx="7715160" cy="33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Болезни лёгких считаются одной из самых серьёзных угроз для здоровья человека. Самыми распространёнными болезнями лёгких в наше время считаются бактериальная и ковидная пневмония. Инфекции, вызванные вирусами и бактериями, наносят колоссальный вред здоровью человека, именно поэтому раннее обнаружение таких заболеваний имеет решающее значение, однако в связи с ручной классификацией изображений быстрая постановка диагноза невозможна.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title"/>
          </p:nvPr>
        </p:nvSpPr>
        <p:spPr>
          <a:xfrm>
            <a:off x="714240" y="540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Проблема и актуальность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Рисунок 6"/>
          <p:cNvPicPr/>
          <p:nvPr/>
        </p:nvPicPr>
        <p:blipFill>
          <a:blip r:embed="rId2"/>
          <a:stretch/>
        </p:blipFill>
        <p:spPr>
          <a:xfrm>
            <a:off x="4572000" y="2666880"/>
            <a:ext cx="3563280" cy="2476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714240" y="1008720"/>
            <a:ext cx="7715160" cy="339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Calibri"/>
              </a:rPr>
              <a:t>Разработать программный комплекс с интуитивно понятным для конечного пользователя интерфейсом, помогающий врачам любого уровня квалификации определить заболевания дыхательной системы с помощью рентгена или компьютерной томографии.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title"/>
          </p:nvPr>
        </p:nvSpPr>
        <p:spPr>
          <a:xfrm>
            <a:off x="714240" y="540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Цель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Рисунок 2"/>
          <p:cNvPicPr/>
          <p:nvPr/>
        </p:nvPicPr>
        <p:blipFill>
          <a:blip r:embed="rId2"/>
          <a:stretch/>
        </p:blipFill>
        <p:spPr>
          <a:xfrm>
            <a:off x="191520" y="2656080"/>
            <a:ext cx="4305960" cy="18943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4"/>
          <p:cNvPicPr/>
          <p:nvPr/>
        </p:nvPicPr>
        <p:blipFill>
          <a:blip r:embed="rId3"/>
          <a:stretch/>
        </p:blipFill>
        <p:spPr>
          <a:xfrm>
            <a:off x="4646520" y="2656080"/>
            <a:ext cx="4380120" cy="192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714240" y="43056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Задачи (теоретические)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title"/>
          </p:nvPr>
        </p:nvSpPr>
        <p:spPr>
          <a:xfrm>
            <a:off x="1662120" y="1536840"/>
            <a:ext cx="26665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lata"/>
                <a:ea typeface="Alata"/>
              </a:rPr>
              <a:t>Теоретическая часть.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title"/>
          </p:nvPr>
        </p:nvSpPr>
        <p:spPr>
          <a:xfrm>
            <a:off x="766800" y="158688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chemeClr val="dk1"/>
                </a:solidFill>
                <a:latin typeface="Alata"/>
                <a:ea typeface="Alata"/>
              </a:rPr>
              <a:t>01.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title"/>
          </p:nvPr>
        </p:nvSpPr>
        <p:spPr>
          <a:xfrm>
            <a:off x="1662120" y="3098880"/>
            <a:ext cx="26665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lata"/>
                <a:ea typeface="Alata"/>
              </a:rPr>
              <a:t>Поиск данных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title"/>
          </p:nvPr>
        </p:nvSpPr>
        <p:spPr>
          <a:xfrm>
            <a:off x="766800" y="314892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chemeClr val="dk1"/>
                </a:solidFill>
                <a:latin typeface="Alata"/>
                <a:ea typeface="Alata"/>
              </a:rPr>
              <a:t>03.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title"/>
          </p:nvPr>
        </p:nvSpPr>
        <p:spPr>
          <a:xfrm>
            <a:off x="5653080" y="1536840"/>
            <a:ext cx="27241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lata"/>
                <a:ea typeface="Alata"/>
              </a:rPr>
              <a:t>Изучение аналогов.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 type="title"/>
          </p:nvPr>
        </p:nvSpPr>
        <p:spPr>
          <a:xfrm>
            <a:off x="4757760" y="158688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chemeClr val="dk1"/>
                </a:solidFill>
                <a:latin typeface="Alata"/>
                <a:ea typeface="Alata"/>
              </a:rPr>
              <a:t>02.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8"/>
          <p:cNvSpPr>
            <a:spLocks noGrp="1"/>
          </p:cNvSpPr>
          <p:nvPr>
            <p:ph type="title"/>
          </p:nvPr>
        </p:nvSpPr>
        <p:spPr>
          <a:xfrm>
            <a:off x="5653080" y="3098880"/>
            <a:ext cx="27241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chemeClr val="dk1"/>
                </a:solidFill>
                <a:latin typeface="Alata"/>
                <a:ea typeface="Alata"/>
              </a:rPr>
              <a:t>Изучение </a:t>
            </a:r>
            <a:r>
              <a:rPr lang="ru-RU" sz="1800" spc="-1" dirty="0">
                <a:solidFill>
                  <a:schemeClr val="dk1"/>
                </a:solidFill>
                <a:latin typeface="Alata"/>
                <a:ea typeface="Alata"/>
              </a:rPr>
              <a:t>возможных решений</a:t>
            </a:r>
            <a:r>
              <a:rPr lang="ru-RU" sz="1800" b="0" strike="noStrike" spc="-1" dirty="0">
                <a:solidFill>
                  <a:schemeClr val="dk1"/>
                </a:solidFill>
                <a:latin typeface="Alata"/>
                <a:ea typeface="Alata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9"/>
          <p:cNvSpPr>
            <a:spLocks noGrp="1"/>
          </p:cNvSpPr>
          <p:nvPr>
            <p:ph type="title"/>
          </p:nvPr>
        </p:nvSpPr>
        <p:spPr>
          <a:xfrm>
            <a:off x="4757760" y="314892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chemeClr val="dk1"/>
                </a:solidFill>
                <a:latin typeface="Alata"/>
                <a:ea typeface="Alata"/>
              </a:rPr>
              <a:t>04.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Google Shape;431;p38"/>
          <p:cNvGrpSpPr/>
          <p:nvPr/>
        </p:nvGrpSpPr>
        <p:grpSpPr>
          <a:xfrm>
            <a:off x="0" y="0"/>
            <a:ext cx="9143640" cy="342720"/>
            <a:chOff x="0" y="0"/>
            <a:chExt cx="9143640" cy="342720"/>
          </a:xfrm>
        </p:grpSpPr>
        <p:sp>
          <p:nvSpPr>
            <p:cNvPr id="373" name="Google Shape;432;p38"/>
            <p:cNvSpPr/>
            <p:nvPr/>
          </p:nvSpPr>
          <p:spPr>
            <a:xfrm>
              <a:off x="0" y="0"/>
              <a:ext cx="9143640" cy="34272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720"/>
                <a:gd name="textAreaBottom" fmla="*/ 343080 h 342720"/>
              </a:gdLst>
              <a:ahLst/>
              <a:cxnLst/>
              <a:rect l="textAreaLeft" t="textAreaTop" r="textAreaRight" b="textAreaBottom"/>
              <a:pathLst>
                <a:path w="43778" h="1407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74" name="Google Shape;433;p38"/>
            <p:cNvGrpSpPr/>
            <p:nvPr/>
          </p:nvGrpSpPr>
          <p:grpSpPr>
            <a:xfrm>
              <a:off x="216000" y="111240"/>
              <a:ext cx="642600" cy="120240"/>
              <a:chOff x="216000" y="111240"/>
              <a:chExt cx="642600" cy="120240"/>
            </a:xfrm>
          </p:grpSpPr>
          <p:sp>
            <p:nvSpPr>
              <p:cNvPr id="375" name="Google Shape;434;p38"/>
              <p:cNvSpPr/>
              <p:nvPr/>
            </p:nvSpPr>
            <p:spPr>
              <a:xfrm>
                <a:off x="216000" y="111240"/>
                <a:ext cx="120240" cy="120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6" name="Google Shape;435;p38"/>
              <p:cNvSpPr/>
              <p:nvPr/>
            </p:nvSpPr>
            <p:spPr>
              <a:xfrm>
                <a:off x="477000" y="111240"/>
                <a:ext cx="120240" cy="120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7" name="Google Shape;436;p38"/>
              <p:cNvSpPr/>
              <p:nvPr/>
            </p:nvSpPr>
            <p:spPr>
              <a:xfrm>
                <a:off x="738360" y="111240"/>
                <a:ext cx="120240" cy="120240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714240" y="43056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Задачи (практические)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title"/>
          </p:nvPr>
        </p:nvSpPr>
        <p:spPr>
          <a:xfrm>
            <a:off x="1662120" y="1536840"/>
            <a:ext cx="26665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lata"/>
                <a:ea typeface="Alata"/>
              </a:rPr>
              <a:t>Обучение нейронной сети.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title"/>
          </p:nvPr>
        </p:nvSpPr>
        <p:spPr>
          <a:xfrm>
            <a:off x="766800" y="158688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chemeClr val="dk1"/>
                </a:solidFill>
                <a:latin typeface="Alata"/>
                <a:ea typeface="Alata"/>
              </a:rPr>
              <a:t>01.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title"/>
          </p:nvPr>
        </p:nvSpPr>
        <p:spPr>
          <a:xfrm>
            <a:off x="1662120" y="3098880"/>
            <a:ext cx="26665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lata"/>
                <a:ea typeface="Alata"/>
              </a:rPr>
              <a:t>Вёрстка каркаса сайта.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title"/>
          </p:nvPr>
        </p:nvSpPr>
        <p:spPr>
          <a:xfrm>
            <a:off x="766800" y="314892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chemeClr val="dk1"/>
                </a:solidFill>
                <a:latin typeface="Alata"/>
                <a:ea typeface="Alata"/>
              </a:rPr>
              <a:t>03.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6"/>
          <p:cNvSpPr>
            <a:spLocks noGrp="1"/>
          </p:cNvSpPr>
          <p:nvPr>
            <p:ph type="title"/>
          </p:nvPr>
        </p:nvSpPr>
        <p:spPr>
          <a:xfrm>
            <a:off x="5653080" y="1536840"/>
            <a:ext cx="27241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lata"/>
                <a:ea typeface="Alata"/>
              </a:rPr>
              <a:t>Интеграция </a:t>
            </a:r>
            <a:br>
              <a:rPr sz="1800"/>
            </a:br>
            <a:r>
              <a:rPr lang="ru-RU" sz="1800" b="0" strike="noStrike" spc="-1">
                <a:solidFill>
                  <a:schemeClr val="dk1"/>
                </a:solidFill>
                <a:latin typeface="Alata"/>
                <a:ea typeface="Alata"/>
              </a:rPr>
              <a:t>веб-интерфейса.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7"/>
          <p:cNvSpPr>
            <a:spLocks noGrp="1"/>
          </p:cNvSpPr>
          <p:nvPr>
            <p:ph type="title"/>
          </p:nvPr>
        </p:nvSpPr>
        <p:spPr>
          <a:xfrm>
            <a:off x="4757760" y="158688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chemeClr val="dk1"/>
                </a:solidFill>
                <a:latin typeface="Alata"/>
                <a:ea typeface="Alata"/>
              </a:rPr>
              <a:t>02.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8"/>
          <p:cNvSpPr>
            <a:spLocks noGrp="1"/>
          </p:cNvSpPr>
          <p:nvPr>
            <p:ph type="title"/>
          </p:nvPr>
        </p:nvSpPr>
        <p:spPr>
          <a:xfrm>
            <a:off x="5653080" y="3098880"/>
            <a:ext cx="272412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Alata"/>
                <a:ea typeface="Alata"/>
              </a:rPr>
              <a:t>Написание </a:t>
            </a:r>
            <a:br>
              <a:rPr sz="1800"/>
            </a:br>
            <a:r>
              <a:rPr lang="ru-RU" sz="1800" b="0" strike="noStrike" spc="-1">
                <a:solidFill>
                  <a:schemeClr val="dk1"/>
                </a:solidFill>
                <a:latin typeface="Alata"/>
                <a:ea typeface="Alata"/>
              </a:rPr>
              <a:t>телеграмм-бота.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9"/>
          <p:cNvSpPr>
            <a:spLocks noGrp="1"/>
          </p:cNvSpPr>
          <p:nvPr>
            <p:ph type="title"/>
          </p:nvPr>
        </p:nvSpPr>
        <p:spPr>
          <a:xfrm>
            <a:off x="4757760" y="3148920"/>
            <a:ext cx="904320" cy="5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chemeClr val="dk1"/>
                </a:solidFill>
                <a:latin typeface="Alata"/>
                <a:ea typeface="Alata"/>
              </a:rPr>
              <a:t>04.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7" name="Google Shape;431;p38"/>
          <p:cNvGrpSpPr/>
          <p:nvPr/>
        </p:nvGrpSpPr>
        <p:grpSpPr>
          <a:xfrm>
            <a:off x="0" y="0"/>
            <a:ext cx="9143640" cy="342720"/>
            <a:chOff x="0" y="0"/>
            <a:chExt cx="9143640" cy="342720"/>
          </a:xfrm>
        </p:grpSpPr>
        <p:sp>
          <p:nvSpPr>
            <p:cNvPr id="388" name="Google Shape;432;p38"/>
            <p:cNvSpPr/>
            <p:nvPr/>
          </p:nvSpPr>
          <p:spPr>
            <a:xfrm>
              <a:off x="0" y="0"/>
              <a:ext cx="9143640" cy="34272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342720"/>
                <a:gd name="textAreaBottom" fmla="*/ 343080 h 342720"/>
              </a:gdLst>
              <a:ahLst/>
              <a:cxnLst/>
              <a:rect l="textAreaLeft" t="textAreaTop" r="textAreaRight" b="textAreaBottom"/>
              <a:pathLst>
                <a:path w="43778" h="1407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89" name="Google Shape;433;p38"/>
            <p:cNvGrpSpPr/>
            <p:nvPr/>
          </p:nvGrpSpPr>
          <p:grpSpPr>
            <a:xfrm>
              <a:off x="216000" y="111240"/>
              <a:ext cx="642600" cy="120240"/>
              <a:chOff x="216000" y="111240"/>
              <a:chExt cx="642600" cy="120240"/>
            </a:xfrm>
          </p:grpSpPr>
          <p:sp>
            <p:nvSpPr>
              <p:cNvPr id="390" name="Google Shape;434;p38"/>
              <p:cNvSpPr/>
              <p:nvPr/>
            </p:nvSpPr>
            <p:spPr>
              <a:xfrm>
                <a:off x="216000" y="111240"/>
                <a:ext cx="120240" cy="120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1" name="Google Shape;435;p38"/>
              <p:cNvSpPr/>
              <p:nvPr/>
            </p:nvSpPr>
            <p:spPr>
              <a:xfrm>
                <a:off x="477000" y="111240"/>
                <a:ext cx="120240" cy="120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92" name="Google Shape;436;p38"/>
              <p:cNvSpPr/>
              <p:nvPr/>
            </p:nvSpPr>
            <p:spPr>
              <a:xfrm>
                <a:off x="738360" y="111240"/>
                <a:ext cx="120240" cy="120240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4960" bIns="8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714240" y="549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Анализ аналогов</a:t>
            </a:r>
            <a:r>
              <a:rPr lang="en-US" sz="2800" b="0" strike="noStrike" spc="-1">
                <a:solidFill>
                  <a:schemeClr val="dk1"/>
                </a:solidFill>
                <a:latin typeface="Alata"/>
                <a:ea typeface="Alata"/>
              </a:rPr>
              <a:t> </a:t>
            </a: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(Рентген)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94" name="Google Shape;1807;p66"/>
          <p:cNvGraphicFramePr/>
          <p:nvPr/>
        </p:nvGraphicFramePr>
        <p:xfrm>
          <a:off x="768960" y="1125720"/>
          <a:ext cx="7605000" cy="3183840"/>
        </p:xfrm>
        <a:graphic>
          <a:graphicData uri="http://schemas.openxmlformats.org/drawingml/2006/table">
            <a:tbl>
              <a:tblPr/>
              <a:tblGrid>
                <a:gridCol w="142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Название проекта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XRayTensor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Xray-NN | Birla Institute of </a:t>
                      </a: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Technology and Science, Dubai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Xray-NN | Department of electronics and industrial automation, Colombia.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Точность модели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98</a:t>
                      </a: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.65%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92.63%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96%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Наличие интерфейса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Веб-приложение + </a:t>
                      </a: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Telegram </a:t>
                      </a: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бот.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Отсутствует.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Отсутствует.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Доступность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Открытый исходный код на </a:t>
                      </a: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GitHub.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Исходный код недоступен.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Исходный код недоступен.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Количество определяемых заболеваний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Коронавирусная пневмония, бактериальная пневмония, туберкулёз, отсутствие болезней.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Коронавирусная пневмония, отсутствие болезней.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Коронавирусная пневмония, бактериальная пневмония, отсутствие болезней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5" name="Google Shape;1806;p66"/>
          <p:cNvSpPr/>
          <p:nvPr/>
        </p:nvSpPr>
        <p:spPr>
          <a:xfrm>
            <a:off x="133200" y="4593960"/>
            <a:ext cx="7715160" cy="46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chemeClr val="dk1"/>
                </a:solidFill>
                <a:latin typeface="Alata"/>
                <a:ea typeface="Alata"/>
              </a:rPr>
              <a:t>Источники: </a:t>
            </a:r>
            <a:r>
              <a:rPr lang="en-US" sz="1400" b="0" u="sng" strike="noStrike" spc="-1">
                <a:solidFill>
                  <a:schemeClr val="dk1"/>
                </a:solidFill>
                <a:uFillTx/>
                <a:latin typeface="Alata"/>
                <a:ea typeface="Alata"/>
                <a:hlinkClick r:id="rId2"/>
              </a:rPr>
              <a:t>https://arxiv.org/ftp/arxiv/papers/2201/2201.09952.pdf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chemeClr val="dk1"/>
                </a:solidFill>
                <a:latin typeface="Alata"/>
                <a:ea typeface="Alata"/>
              </a:rPr>
              <a:t>                        </a:t>
            </a:r>
            <a:r>
              <a:rPr lang="en-US" sz="1400" b="0" u="sng" strike="noStrike" spc="-1">
                <a:solidFill>
                  <a:schemeClr val="dk1"/>
                </a:solidFill>
                <a:uFillTx/>
                <a:latin typeface="Alata"/>
                <a:ea typeface="Alata"/>
                <a:hlinkClick r:id="rId3"/>
              </a:rPr>
              <a:t>https://www.ncbi.nlm.nih.gov/pmc/articles/PMC8614951/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714240" y="549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Анализ аналогов</a:t>
            </a:r>
            <a:r>
              <a:rPr lang="en-US" sz="2800" b="0" strike="noStrike" spc="-1">
                <a:solidFill>
                  <a:schemeClr val="dk1"/>
                </a:solidFill>
                <a:latin typeface="Alata"/>
                <a:ea typeface="Alata"/>
              </a:rPr>
              <a:t> </a:t>
            </a: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(КТ)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97" name="Google Shape;1807;p66"/>
          <p:cNvGraphicFramePr/>
          <p:nvPr/>
        </p:nvGraphicFramePr>
        <p:xfrm>
          <a:off x="768960" y="1125720"/>
          <a:ext cx="7605000" cy="3183840"/>
        </p:xfrm>
        <a:graphic>
          <a:graphicData uri="http://schemas.openxmlformats.org/drawingml/2006/table">
            <a:tbl>
              <a:tblPr/>
              <a:tblGrid>
                <a:gridCol w="142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Название проекта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CTensor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CT-NN | </a:t>
                      </a: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Computer Science Department, Prince Mohammad Bin Fahd University, Saudi Arabia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С</a:t>
                      </a: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T-NN | Xiangya Hospital, China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Точность модели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98</a:t>
                      </a: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.67%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97,93%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94.9%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Наличие интерфейса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Веб-приложение + </a:t>
                      </a: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Telegram </a:t>
                      </a: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бот.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Отсутствует.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Отсутствует.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Доступность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Открытый исходный код на </a:t>
                      </a: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GitHub.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Исходный код недоступен.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Доступна часть кода.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lt1"/>
                          </a:solidFill>
                          <a:latin typeface="Alata"/>
                          <a:ea typeface="Alata"/>
                        </a:rPr>
                        <a:t>Количество определяемых заболеваний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Коронавирусная пневмония, бактериальная пневмония, отсутствие болезней.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Коронавирусная пневмония,</a:t>
                      </a:r>
                      <a:r>
                        <a:rPr lang="en-US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 </a:t>
                      </a: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бактериальная пневмония, отсутствие болезней.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chemeClr val="dk2"/>
                          </a:solidFill>
                          <a:latin typeface="Montserrat"/>
                          <a:ea typeface="Montserrat"/>
                        </a:rPr>
                        <a:t>Коронавирусная пневмония, бактериальная пневмония, отсутствие болезней</a:t>
                      </a:r>
                      <a:endParaRPr lang="ru-RU" sz="1200" b="0" strike="noStrike" spc="-1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marL="91080" marR="91080" anchor="ctr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8" name="Google Shape;1806;p66"/>
          <p:cNvSpPr/>
          <p:nvPr/>
        </p:nvSpPr>
        <p:spPr>
          <a:xfrm>
            <a:off x="133200" y="4593960"/>
            <a:ext cx="8876880" cy="46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chemeClr val="dk1"/>
                </a:solidFill>
                <a:latin typeface="Alata"/>
                <a:ea typeface="Alata"/>
              </a:rPr>
              <a:t>Источники: </a:t>
            </a:r>
            <a:r>
              <a:rPr lang="en-US" sz="1400" b="0" u="sng" strike="noStrike" spc="-1">
                <a:solidFill>
                  <a:schemeClr val="dk1"/>
                </a:solidFill>
                <a:uFillTx/>
                <a:latin typeface="Alata"/>
                <a:ea typeface="Alata"/>
                <a:hlinkClick r:id="rId2"/>
              </a:rPr>
              <a:t>https://www.mdpi.com/1999-4915/14/8/1667/pdf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Alata"/>
                <a:ea typeface="Alata"/>
              </a:rPr>
              <a:t>	https://bmcmedinformdecismak.biomedcentral.com/articles/10.1186/s12911-022-02022-1#Sec8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chemeClr val="dk1"/>
                </a:solidFill>
                <a:latin typeface="Alata"/>
                <a:ea typeface="Alata"/>
              </a:rPr>
              <a:t>	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Nimbus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607640" y="629640"/>
            <a:ext cx="4239720" cy="84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500" b="0" strike="noStrike" spc="-1">
                <a:solidFill>
                  <a:schemeClr val="dk1"/>
                </a:solidFill>
                <a:latin typeface="Alata"/>
                <a:ea typeface="Alata"/>
              </a:rPr>
              <a:t>План работы.</a:t>
            </a:r>
            <a:endParaRPr lang="ru-RU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4572000" y="1392840"/>
            <a:ext cx="4571640" cy="375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666666"/>
              </a:buClr>
              <a:buFont typeface="Montserrat"/>
              <a:buAutoNum type="arabicPeriod"/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Найти набор данных.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 marL="343080" indent="-343080">
              <a:lnSpc>
                <a:spcPct val="100000"/>
              </a:lnSpc>
              <a:buClr>
                <a:srgbClr val="666666"/>
              </a:buClr>
              <a:buFont typeface="Montserrat"/>
              <a:buAutoNum type="arabicPeriod"/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Предварительно обработать датасеты.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 marL="343080" indent="-343080">
              <a:lnSpc>
                <a:spcPct val="100000"/>
              </a:lnSpc>
              <a:buClr>
                <a:srgbClr val="666666"/>
              </a:buClr>
              <a:buFont typeface="Montserrat"/>
              <a:buAutoNum type="arabicPeriod"/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Обучить нейронные сети.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 marL="343080" indent="-343080">
              <a:lnSpc>
                <a:spcPct val="100000"/>
              </a:lnSpc>
              <a:buClr>
                <a:srgbClr val="666666"/>
              </a:buClr>
              <a:buFont typeface="Montserrat"/>
              <a:buAutoNum type="arabicPeriod"/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Подготовить метрики.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 marL="343080" indent="-343080">
              <a:lnSpc>
                <a:spcPct val="100000"/>
              </a:lnSpc>
              <a:buClr>
                <a:srgbClr val="666666"/>
              </a:buClr>
              <a:buFont typeface="Montserrat"/>
              <a:buAutoNum type="arabicPeriod"/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Написать библиотеку для работы с нейронной сетью.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 marL="343080" indent="-343080">
              <a:lnSpc>
                <a:spcPct val="100000"/>
              </a:lnSpc>
              <a:buClr>
                <a:srgbClr val="666666"/>
              </a:buClr>
              <a:buFont typeface="Montserrat"/>
              <a:buAutoNum type="arabicPeriod"/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Написать веб-интерфейс.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  <a:p>
            <a:pPr marL="343080" indent="-343080">
              <a:lnSpc>
                <a:spcPct val="100000"/>
              </a:lnSpc>
              <a:buClr>
                <a:srgbClr val="666666"/>
              </a:buClr>
              <a:buFont typeface="Montserrat"/>
              <a:buAutoNum type="arabicPeriod"/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Написать телеграмм-бота.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</p:txBody>
      </p:sp>
      <p:grpSp>
        <p:nvGrpSpPr>
          <p:cNvPr id="401" name="Google Shape;449;p40"/>
          <p:cNvGrpSpPr/>
          <p:nvPr/>
        </p:nvGrpSpPr>
        <p:grpSpPr>
          <a:xfrm>
            <a:off x="1018080" y="1215720"/>
            <a:ext cx="3246480" cy="3041640"/>
            <a:chOff x="1018080" y="1215720"/>
            <a:chExt cx="3246480" cy="3041640"/>
          </a:xfrm>
        </p:grpSpPr>
        <p:sp>
          <p:nvSpPr>
            <p:cNvPr id="402" name="Google Shape;450;p40"/>
            <p:cNvSpPr/>
            <p:nvPr/>
          </p:nvSpPr>
          <p:spPr>
            <a:xfrm>
              <a:off x="1057680" y="1270080"/>
              <a:ext cx="3096720" cy="2987280"/>
            </a:xfrm>
            <a:custGeom>
              <a:avLst/>
              <a:gdLst>
                <a:gd name="textAreaLeft" fmla="*/ 0 w 3096720"/>
                <a:gd name="textAreaRight" fmla="*/ 3097080 w 3096720"/>
                <a:gd name="textAreaTop" fmla="*/ 0 h 2987280"/>
                <a:gd name="textAreaBottom" fmla="*/ 2987640 h 2987280"/>
              </a:gdLst>
              <a:ahLst/>
              <a:cxnLst/>
              <a:rect l="textAreaLeft" t="textAreaTop" r="textAreaRight" b="textAreaBottom"/>
              <a:pathLst>
                <a:path w="67307" h="64925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451;p40"/>
            <p:cNvSpPr/>
            <p:nvPr/>
          </p:nvSpPr>
          <p:spPr>
            <a:xfrm>
              <a:off x="1018080" y="1215720"/>
              <a:ext cx="823680" cy="168948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0 h 1689480"/>
                <a:gd name="textAreaBottom" fmla="*/ 1689840 h 1689480"/>
              </a:gdLst>
              <a:ahLst/>
              <a:cxnLst/>
              <a:rect l="textAreaLeft" t="textAreaTop" r="textAreaRight" b="textAreaBottom"/>
              <a:pathLst>
                <a:path w="17909" h="36724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452;p40"/>
            <p:cNvSpPr/>
            <p:nvPr/>
          </p:nvSpPr>
          <p:spPr>
            <a:xfrm>
              <a:off x="1587600" y="2788200"/>
              <a:ext cx="134280" cy="13320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2922" h="2904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920" bIns="133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453;p40"/>
            <p:cNvSpPr/>
            <p:nvPr/>
          </p:nvSpPr>
          <p:spPr>
            <a:xfrm>
              <a:off x="1590840" y="2824920"/>
              <a:ext cx="370440" cy="309240"/>
            </a:xfrm>
            <a:custGeom>
              <a:avLst/>
              <a:gdLst>
                <a:gd name="textAreaLeft" fmla="*/ 0 w 370440"/>
                <a:gd name="textAreaRight" fmla="*/ 370800 w 370440"/>
                <a:gd name="textAreaTop" fmla="*/ 0 h 309240"/>
                <a:gd name="textAreaBottom" fmla="*/ 309600 h 309240"/>
              </a:gdLst>
              <a:ahLst/>
              <a:cxnLst/>
              <a:rect l="textAreaLeft" t="textAreaTop" r="textAreaRight" b="textAreaBottom"/>
              <a:pathLst>
                <a:path w="8061" h="673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6" name="Google Shape;454;p40"/>
            <p:cNvSpPr/>
            <p:nvPr/>
          </p:nvSpPr>
          <p:spPr>
            <a:xfrm>
              <a:off x="1685160" y="2899080"/>
              <a:ext cx="196920" cy="160200"/>
            </a:xfrm>
            <a:custGeom>
              <a:avLst/>
              <a:gdLst>
                <a:gd name="textAreaLeft" fmla="*/ 0 w 196920"/>
                <a:gd name="textAreaRight" fmla="*/ 197280 w 196920"/>
                <a:gd name="textAreaTop" fmla="*/ 0 h 160200"/>
                <a:gd name="textAreaBottom" fmla="*/ 160560 h 160200"/>
              </a:gdLst>
              <a:ahLst/>
              <a:cxnLst/>
              <a:rect l="textAreaLeft" t="textAreaTop" r="textAreaRight" b="textAreaBottom"/>
              <a:pathLst>
                <a:path w="4290" h="3493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0560" bIns="160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7" name="Google Shape;455;p40"/>
            <p:cNvSpPr/>
            <p:nvPr/>
          </p:nvSpPr>
          <p:spPr>
            <a:xfrm>
              <a:off x="1746360" y="2949120"/>
              <a:ext cx="74520" cy="601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60120"/>
                <a:gd name="textAreaBottom" fmla="*/ 60480 h 60120"/>
              </a:gdLst>
              <a:ahLst/>
              <a:cxnLst/>
              <a:rect l="textAreaLeft" t="textAreaTop" r="textAreaRight" b="textAreaBottom"/>
              <a:pathLst>
                <a:path w="1626" h="1315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8" name="Google Shape;456;p40"/>
            <p:cNvSpPr/>
            <p:nvPr/>
          </p:nvSpPr>
          <p:spPr>
            <a:xfrm>
              <a:off x="3807000" y="2932560"/>
              <a:ext cx="416520" cy="788400"/>
            </a:xfrm>
            <a:custGeom>
              <a:avLst/>
              <a:gdLst>
                <a:gd name="textAreaLeft" fmla="*/ 0 w 416520"/>
                <a:gd name="textAreaRight" fmla="*/ 416880 w 416520"/>
                <a:gd name="textAreaTop" fmla="*/ 0 h 788400"/>
                <a:gd name="textAreaBottom" fmla="*/ 788760 h 788400"/>
              </a:gdLst>
              <a:ahLst/>
              <a:cxnLst/>
              <a:rect l="textAreaLeft" t="textAreaTop" r="textAreaRight" b="textAreaBottom"/>
              <a:pathLst>
                <a:path w="9056" h="17142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9" name="Google Shape;457;p40"/>
            <p:cNvSpPr/>
            <p:nvPr/>
          </p:nvSpPr>
          <p:spPr>
            <a:xfrm>
              <a:off x="3778200" y="2385720"/>
              <a:ext cx="476640" cy="359280"/>
            </a:xfrm>
            <a:custGeom>
              <a:avLst/>
              <a:gdLst>
                <a:gd name="textAreaLeft" fmla="*/ 0 w 476640"/>
                <a:gd name="textAreaRight" fmla="*/ 477000 w 476640"/>
                <a:gd name="textAreaTop" fmla="*/ 0 h 359280"/>
                <a:gd name="textAreaBottom" fmla="*/ 359640 h 359280"/>
              </a:gdLst>
              <a:ahLst/>
              <a:cxnLst/>
              <a:rect l="textAreaLeft" t="textAreaTop" r="textAreaRight" b="textAreaBottom"/>
              <a:pathLst>
                <a:path w="10363" h="7815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0" name="Google Shape;458;p40"/>
            <p:cNvSpPr/>
            <p:nvPr/>
          </p:nvSpPr>
          <p:spPr>
            <a:xfrm>
              <a:off x="3987000" y="2011680"/>
              <a:ext cx="268560" cy="790920"/>
            </a:xfrm>
            <a:custGeom>
              <a:avLst/>
              <a:gdLst>
                <a:gd name="textAreaLeft" fmla="*/ 0 w 268560"/>
                <a:gd name="textAreaRight" fmla="*/ 268920 w 268560"/>
                <a:gd name="textAreaTop" fmla="*/ 0 h 790920"/>
                <a:gd name="textAreaBottom" fmla="*/ 791280 h 790920"/>
              </a:gdLst>
              <a:ahLst/>
              <a:cxnLst/>
              <a:rect l="textAreaLeft" t="textAreaTop" r="textAreaRight" b="textAreaBottom"/>
              <a:pathLst>
                <a:path w="5843" h="17199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1" name="Google Shape;459;p40"/>
            <p:cNvSpPr/>
            <p:nvPr/>
          </p:nvSpPr>
          <p:spPr>
            <a:xfrm>
              <a:off x="3616560" y="2079000"/>
              <a:ext cx="387720" cy="791640"/>
            </a:xfrm>
            <a:custGeom>
              <a:avLst/>
              <a:gdLst>
                <a:gd name="textAreaLeft" fmla="*/ 0 w 387720"/>
                <a:gd name="textAreaRight" fmla="*/ 388080 w 387720"/>
                <a:gd name="textAreaTop" fmla="*/ 0 h 791640"/>
                <a:gd name="textAreaBottom" fmla="*/ 792000 h 791640"/>
              </a:gdLst>
              <a:ahLst/>
              <a:cxnLst/>
              <a:rect l="textAreaLeft" t="textAreaTop" r="textAreaRight" b="textAreaBottom"/>
              <a:pathLst>
                <a:path w="8435" h="1721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2" name="Google Shape;460;p40"/>
            <p:cNvSpPr/>
            <p:nvPr/>
          </p:nvSpPr>
          <p:spPr>
            <a:xfrm>
              <a:off x="3895200" y="2640240"/>
              <a:ext cx="369360" cy="3315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0 h 331560"/>
                <a:gd name="textAreaBottom" fmla="*/ 331920 h 331560"/>
              </a:gdLst>
              <a:ahLst/>
              <a:cxnLst/>
              <a:rect l="textAreaLeft" t="textAreaTop" r="textAreaRight" b="textAreaBottom"/>
              <a:pathLst>
                <a:path w="8033" h="721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3" name="Google Shape;461;p40"/>
            <p:cNvSpPr/>
            <p:nvPr/>
          </p:nvSpPr>
          <p:spPr>
            <a:xfrm>
              <a:off x="2475000" y="1478520"/>
              <a:ext cx="586080" cy="390240"/>
            </a:xfrm>
            <a:custGeom>
              <a:avLst/>
              <a:gdLst>
                <a:gd name="textAreaLeft" fmla="*/ 0 w 586080"/>
                <a:gd name="textAreaRight" fmla="*/ 586440 w 586080"/>
                <a:gd name="textAreaTop" fmla="*/ 0 h 390240"/>
                <a:gd name="textAreaBottom" fmla="*/ 390600 h 390240"/>
              </a:gdLst>
              <a:ahLst/>
              <a:cxnLst/>
              <a:rect l="textAreaLeft" t="textAreaTop" r="textAreaRight" b="textAreaBottom"/>
              <a:pathLst>
                <a:path w="12743" h="849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4" name="Google Shape;462;p40"/>
            <p:cNvSpPr/>
            <p:nvPr/>
          </p:nvSpPr>
          <p:spPr>
            <a:xfrm>
              <a:off x="2818440" y="1602000"/>
              <a:ext cx="45720" cy="1249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24920"/>
                <a:gd name="textAreaBottom" fmla="*/ 125280 h 124920"/>
              </a:gdLst>
              <a:ahLst/>
              <a:cxnLst/>
              <a:rect l="textAreaLeft" t="textAreaTop" r="textAreaRight" b="textAreaBottom"/>
              <a:pathLst>
                <a:path w="1005" h="2721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5280" bIns="125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5" name="Google Shape;463;p40"/>
            <p:cNvSpPr/>
            <p:nvPr/>
          </p:nvSpPr>
          <p:spPr>
            <a:xfrm>
              <a:off x="2783160" y="1637280"/>
              <a:ext cx="124920" cy="45720"/>
            </a:xfrm>
            <a:custGeom>
              <a:avLst/>
              <a:gdLst>
                <a:gd name="textAreaLeft" fmla="*/ 0 w 124920"/>
                <a:gd name="textAreaRight" fmla="*/ 125280 w 124920"/>
                <a:gd name="textAreaTop" fmla="*/ 0 h 45720"/>
                <a:gd name="textAreaBottom" fmla="*/ 46080 h 45720"/>
              </a:gdLst>
              <a:ahLst/>
              <a:cxnLst/>
              <a:rect l="textAreaLeft" t="textAreaTop" r="textAreaRight" b="textAreaBottom"/>
              <a:pathLst>
                <a:path w="2721" h="1005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080" bIns="46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6" name="Google Shape;464;p40"/>
            <p:cNvSpPr/>
            <p:nvPr/>
          </p:nvSpPr>
          <p:spPr>
            <a:xfrm>
              <a:off x="3254400" y="3470400"/>
              <a:ext cx="312120" cy="270000"/>
            </a:xfrm>
            <a:custGeom>
              <a:avLst/>
              <a:gdLst>
                <a:gd name="textAreaLeft" fmla="*/ 0 w 312120"/>
                <a:gd name="textAreaRight" fmla="*/ 312480 w 31212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6791" h="5879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7" name="Google Shape;465;p40"/>
            <p:cNvSpPr/>
            <p:nvPr/>
          </p:nvSpPr>
          <p:spPr>
            <a:xfrm>
              <a:off x="1793520" y="3484440"/>
              <a:ext cx="387000" cy="310320"/>
            </a:xfrm>
            <a:custGeom>
              <a:avLst/>
              <a:gdLst>
                <a:gd name="textAreaLeft" fmla="*/ 0 w 387000"/>
                <a:gd name="textAreaRight" fmla="*/ 387360 w 387000"/>
                <a:gd name="textAreaTop" fmla="*/ 0 h 310320"/>
                <a:gd name="textAreaBottom" fmla="*/ 310680 h 310320"/>
              </a:gdLst>
              <a:ahLst/>
              <a:cxnLst/>
              <a:rect l="textAreaLeft" t="textAreaTop" r="textAreaRight" b="textAreaBottom"/>
              <a:pathLst>
                <a:path w="8417" h="6755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8" name="Google Shape;466;p40"/>
            <p:cNvSpPr/>
            <p:nvPr/>
          </p:nvSpPr>
          <p:spPr>
            <a:xfrm>
              <a:off x="1818000" y="2720880"/>
              <a:ext cx="1743480" cy="1536120"/>
            </a:xfrm>
            <a:custGeom>
              <a:avLst/>
              <a:gdLst>
                <a:gd name="textAreaLeft" fmla="*/ 0 w 1743480"/>
                <a:gd name="textAreaRight" fmla="*/ 1743840 w 1743480"/>
                <a:gd name="textAreaTop" fmla="*/ 0 h 1536120"/>
                <a:gd name="textAreaBottom" fmla="*/ 1536480 h 1536120"/>
              </a:gdLst>
              <a:ahLst/>
              <a:cxnLst/>
              <a:rect l="textAreaLeft" t="textAreaTop" r="textAreaRight" b="textAreaBottom"/>
              <a:pathLst>
                <a:path w="37899" h="33386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9" name="Google Shape;467;p40"/>
            <p:cNvSpPr/>
            <p:nvPr/>
          </p:nvSpPr>
          <p:spPr>
            <a:xfrm>
              <a:off x="3114000" y="3032640"/>
              <a:ext cx="153360" cy="56232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562320"/>
                <a:gd name="textAreaBottom" fmla="*/ 562680 h 562320"/>
              </a:gdLst>
              <a:ahLst/>
              <a:cxnLst/>
              <a:rect l="textAreaLeft" t="textAreaTop" r="textAreaRight" b="textAreaBottom"/>
              <a:pathLst>
                <a:path w="3342" h="12225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0" name="Google Shape;468;p40"/>
            <p:cNvSpPr/>
            <p:nvPr/>
          </p:nvSpPr>
          <p:spPr>
            <a:xfrm>
              <a:off x="3237840" y="3346920"/>
              <a:ext cx="275760" cy="92880"/>
            </a:xfrm>
            <a:custGeom>
              <a:avLst/>
              <a:gdLst>
                <a:gd name="textAreaLeft" fmla="*/ 0 w 275760"/>
                <a:gd name="textAreaRight" fmla="*/ 276120 w 2757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6002" h="2029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0" bIns="93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1" name="Google Shape;469;p40"/>
            <p:cNvSpPr/>
            <p:nvPr/>
          </p:nvSpPr>
          <p:spPr>
            <a:xfrm>
              <a:off x="2889720" y="3365280"/>
              <a:ext cx="105480" cy="8575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857520"/>
                <a:gd name="textAreaBottom" fmla="*/ 857880 h 857520"/>
              </a:gdLst>
              <a:ahLst/>
              <a:cxnLst/>
              <a:rect l="textAreaLeft" t="textAreaTop" r="textAreaRight" b="textAreaBottom"/>
              <a:pathLst>
                <a:path w="2301" h="1864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2" name="Google Shape;470;p40"/>
            <p:cNvSpPr/>
            <p:nvPr/>
          </p:nvSpPr>
          <p:spPr>
            <a:xfrm>
              <a:off x="3022560" y="3224160"/>
              <a:ext cx="230760" cy="279360"/>
            </a:xfrm>
            <a:custGeom>
              <a:avLst/>
              <a:gdLst>
                <a:gd name="textAreaLeft" fmla="*/ 0 w 230760"/>
                <a:gd name="textAreaRight" fmla="*/ 231120 w 230760"/>
                <a:gd name="textAreaTop" fmla="*/ 0 h 279360"/>
                <a:gd name="textAreaBottom" fmla="*/ 279720 h 279360"/>
              </a:gdLst>
              <a:ahLst/>
              <a:cxnLst/>
              <a:rect l="textAreaLeft" t="textAreaTop" r="textAreaRight" b="textAreaBottom"/>
              <a:pathLst>
                <a:path w="5021" h="6080" fill="none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>
              <a:solidFill>
                <a:srgbClr val="E6EE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3" name="Google Shape;471;p40"/>
            <p:cNvSpPr/>
            <p:nvPr/>
          </p:nvSpPr>
          <p:spPr>
            <a:xfrm>
              <a:off x="3030840" y="3224160"/>
              <a:ext cx="230760" cy="280440"/>
            </a:xfrm>
            <a:custGeom>
              <a:avLst/>
              <a:gdLst>
                <a:gd name="textAreaLeft" fmla="*/ 0 w 230760"/>
                <a:gd name="textAreaRight" fmla="*/ 231120 w 230760"/>
                <a:gd name="textAreaTop" fmla="*/ 0 h 280440"/>
                <a:gd name="textAreaBottom" fmla="*/ 280800 h 280440"/>
              </a:gdLst>
              <a:ahLst/>
              <a:cxnLst/>
              <a:rect l="textAreaLeft" t="textAreaTop" r="textAreaRight" b="textAreaBottom"/>
              <a:pathLst>
                <a:path w="5021" h="6099" fill="none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>
              <a:solidFill>
                <a:srgbClr val="E6EE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4" name="Google Shape;472;p40"/>
            <p:cNvSpPr/>
            <p:nvPr/>
          </p:nvSpPr>
          <p:spPr>
            <a:xfrm>
              <a:off x="2938680" y="2957040"/>
              <a:ext cx="395280" cy="266760"/>
            </a:xfrm>
            <a:custGeom>
              <a:avLst/>
              <a:gdLst>
                <a:gd name="textAreaLeft" fmla="*/ 0 w 395280"/>
                <a:gd name="textAreaRight" fmla="*/ 395640 w 395280"/>
                <a:gd name="textAreaTop" fmla="*/ 0 h 266760"/>
                <a:gd name="textAreaBottom" fmla="*/ 267120 h 266760"/>
              </a:gdLst>
              <a:ahLst/>
              <a:cxnLst/>
              <a:rect l="textAreaLeft" t="textAreaTop" r="textAreaRight" b="textAreaBottom"/>
              <a:pathLst>
                <a:path w="8599" h="5806" fill="none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>
              <a:solidFill>
                <a:srgbClr val="2F4A8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5" name="Google Shape;473;p40"/>
            <p:cNvSpPr/>
            <p:nvPr/>
          </p:nvSpPr>
          <p:spPr>
            <a:xfrm>
              <a:off x="2851920" y="2665440"/>
              <a:ext cx="299520" cy="291240"/>
            </a:xfrm>
            <a:custGeom>
              <a:avLst/>
              <a:gdLst>
                <a:gd name="textAreaLeft" fmla="*/ 0 w 299520"/>
                <a:gd name="textAreaRight" fmla="*/ 299880 w 299520"/>
                <a:gd name="textAreaTop" fmla="*/ 0 h 291240"/>
                <a:gd name="textAreaBottom" fmla="*/ 291600 h 291240"/>
              </a:gdLst>
              <a:ahLst/>
              <a:cxnLst/>
              <a:rect l="textAreaLeft" t="textAreaTop" r="textAreaRight" b="textAreaBottom"/>
              <a:pathLst>
                <a:path w="6518" h="6335" fill="none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>
              <a:solidFill>
                <a:srgbClr val="2F4A8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6" name="Google Shape;474;p40"/>
            <p:cNvSpPr/>
            <p:nvPr/>
          </p:nvSpPr>
          <p:spPr>
            <a:xfrm>
              <a:off x="2279160" y="2793960"/>
              <a:ext cx="278640" cy="565920"/>
            </a:xfrm>
            <a:custGeom>
              <a:avLst/>
              <a:gdLst>
                <a:gd name="textAreaLeft" fmla="*/ 0 w 278640"/>
                <a:gd name="textAreaRight" fmla="*/ 279000 w 278640"/>
                <a:gd name="textAreaTop" fmla="*/ 0 h 565920"/>
                <a:gd name="textAreaBottom" fmla="*/ 566280 h 565920"/>
              </a:gdLst>
              <a:ahLst/>
              <a:cxnLst/>
              <a:rect l="textAreaLeft" t="textAreaTop" r="textAreaRight" b="textAreaBottom"/>
              <a:pathLst>
                <a:path w="6062" h="12305" fill="none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>
              <a:solidFill>
                <a:srgbClr val="2F4A8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7" name="Google Shape;475;p40"/>
            <p:cNvSpPr/>
            <p:nvPr/>
          </p:nvSpPr>
          <p:spPr>
            <a:xfrm>
              <a:off x="2450520" y="3275640"/>
              <a:ext cx="197640" cy="164520"/>
            </a:xfrm>
            <a:custGeom>
              <a:avLst/>
              <a:gdLst>
                <a:gd name="textAreaLeft" fmla="*/ 0 w 197640"/>
                <a:gd name="textAreaRight" fmla="*/ 198000 w 197640"/>
                <a:gd name="textAreaTop" fmla="*/ 0 h 164520"/>
                <a:gd name="textAreaBottom" fmla="*/ 164880 h 164520"/>
              </a:gdLst>
              <a:ahLst/>
              <a:cxnLst/>
              <a:rect l="textAreaLeft" t="textAreaTop" r="textAreaRight" b="textAreaBottom"/>
              <a:pathLst>
                <a:path w="4301" h="358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4880" bIns="164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8" name="Google Shape;476;p40"/>
            <p:cNvSpPr/>
            <p:nvPr/>
          </p:nvSpPr>
          <p:spPr>
            <a:xfrm>
              <a:off x="2502720" y="3315240"/>
              <a:ext cx="100440" cy="8424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2187" h="1836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960" bIns="84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9" name="Google Shape;477;p40"/>
            <p:cNvSpPr/>
            <p:nvPr/>
          </p:nvSpPr>
          <p:spPr>
            <a:xfrm>
              <a:off x="2396880" y="2594160"/>
              <a:ext cx="498600" cy="7732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773280"/>
                <a:gd name="textAreaBottom" fmla="*/ 773640 h 773280"/>
              </a:gdLst>
              <a:ahLst/>
              <a:cxnLst/>
              <a:rect l="textAreaLeft" t="textAreaTop" r="textAreaRight" b="textAreaBottom"/>
              <a:pathLst>
                <a:path w="10845" h="16814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0" name="Google Shape;478;p40"/>
            <p:cNvSpPr/>
            <p:nvPr/>
          </p:nvSpPr>
          <p:spPr>
            <a:xfrm>
              <a:off x="2773080" y="2640240"/>
              <a:ext cx="251640" cy="726480"/>
            </a:xfrm>
            <a:custGeom>
              <a:avLst/>
              <a:gdLst>
                <a:gd name="textAreaLeft" fmla="*/ 0 w 251640"/>
                <a:gd name="textAreaRight" fmla="*/ 252000 w 251640"/>
                <a:gd name="textAreaTop" fmla="*/ 0 h 726480"/>
                <a:gd name="textAreaBottom" fmla="*/ 726840 h 726480"/>
              </a:gdLst>
              <a:ahLst/>
              <a:cxnLst/>
              <a:rect l="textAreaLeft" t="textAreaTop" r="textAreaRight" b="textAreaBottom"/>
              <a:pathLst>
                <a:path w="5478" h="15792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1" name="Google Shape;479;p40"/>
            <p:cNvSpPr/>
            <p:nvPr/>
          </p:nvSpPr>
          <p:spPr>
            <a:xfrm>
              <a:off x="2451240" y="2576520"/>
              <a:ext cx="529920" cy="543240"/>
            </a:xfrm>
            <a:custGeom>
              <a:avLst/>
              <a:gdLst>
                <a:gd name="textAreaLeft" fmla="*/ 0 w 529920"/>
                <a:gd name="textAreaRight" fmla="*/ 530280 w 529920"/>
                <a:gd name="textAreaTop" fmla="*/ 0 h 543240"/>
                <a:gd name="textAreaBottom" fmla="*/ 543600 h 543240"/>
              </a:gdLst>
              <a:ahLst/>
              <a:cxnLst/>
              <a:rect l="textAreaLeft" t="textAreaTop" r="textAreaRight" b="textAreaBottom"/>
              <a:pathLst>
                <a:path w="11520" h="11812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2" name="Google Shape;480;p40"/>
            <p:cNvSpPr/>
            <p:nvPr/>
          </p:nvSpPr>
          <p:spPr>
            <a:xfrm>
              <a:off x="2744640" y="3032640"/>
              <a:ext cx="174240" cy="334080"/>
            </a:xfrm>
            <a:custGeom>
              <a:avLst/>
              <a:gdLst>
                <a:gd name="textAreaLeft" fmla="*/ 0 w 174240"/>
                <a:gd name="textAreaRight" fmla="*/ 174600 w 174240"/>
                <a:gd name="textAreaTop" fmla="*/ 0 h 334080"/>
                <a:gd name="textAreaBottom" fmla="*/ 334440 h 334080"/>
              </a:gdLst>
              <a:ahLst/>
              <a:cxnLst/>
              <a:rect l="textAreaLeft" t="textAreaTop" r="textAreaRight" b="textAreaBottom"/>
              <a:pathLst>
                <a:path w="3798" h="7267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3" name="Google Shape;481;p40"/>
            <p:cNvSpPr/>
            <p:nvPr/>
          </p:nvSpPr>
          <p:spPr>
            <a:xfrm>
              <a:off x="2756520" y="3069000"/>
              <a:ext cx="163080" cy="3672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36720"/>
                <a:gd name="textAreaBottom" fmla="*/ 37080 h 36720"/>
              </a:gdLst>
              <a:ahLst/>
              <a:cxnLst/>
              <a:rect l="textAreaLeft" t="textAreaTop" r="textAreaRight" b="textAreaBottom"/>
              <a:pathLst>
                <a:path w="3550" h="802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4" name="Google Shape;482;p40"/>
            <p:cNvSpPr/>
            <p:nvPr/>
          </p:nvSpPr>
          <p:spPr>
            <a:xfrm>
              <a:off x="2567160" y="2206080"/>
              <a:ext cx="310320" cy="564840"/>
            </a:xfrm>
            <a:custGeom>
              <a:avLst/>
              <a:gdLst>
                <a:gd name="textAreaLeft" fmla="*/ 0 w 310320"/>
                <a:gd name="textAreaRight" fmla="*/ 310680 w 310320"/>
                <a:gd name="textAreaTop" fmla="*/ 0 h 564840"/>
                <a:gd name="textAreaBottom" fmla="*/ 565200 h 564840"/>
              </a:gdLst>
              <a:ahLst/>
              <a:cxnLst/>
              <a:rect l="textAreaLeft" t="textAreaTop" r="textAreaRight" b="textAreaBottom"/>
              <a:pathLst>
                <a:path w="6755" h="12284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5" name="Google Shape;483;p40"/>
            <p:cNvSpPr/>
            <p:nvPr/>
          </p:nvSpPr>
          <p:spPr>
            <a:xfrm>
              <a:off x="2652120" y="2431080"/>
              <a:ext cx="225720" cy="327240"/>
            </a:xfrm>
            <a:custGeom>
              <a:avLst/>
              <a:gdLst>
                <a:gd name="textAreaLeft" fmla="*/ 0 w 225720"/>
                <a:gd name="textAreaRight" fmla="*/ 226080 w 225720"/>
                <a:gd name="textAreaTop" fmla="*/ 0 h 327240"/>
                <a:gd name="textAreaBottom" fmla="*/ 327600 h 327240"/>
              </a:gdLst>
              <a:ahLst/>
              <a:cxnLst/>
              <a:rect l="textAreaLeft" t="textAreaTop" r="textAreaRight" b="textAreaBottom"/>
              <a:pathLst>
                <a:path w="4911" h="712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6" name="Google Shape;484;p40"/>
            <p:cNvSpPr/>
            <p:nvPr/>
          </p:nvSpPr>
          <p:spPr>
            <a:xfrm>
              <a:off x="2567160" y="27201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" h="1">
                  <a:moveTo>
                    <a:pt x="0" y="1"/>
                  </a:moveTo>
                </a:path>
              </a:pathLst>
            </a:custGeom>
            <a:solidFill>
              <a:srgbClr val="FF9D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7" name="Google Shape;485;p40"/>
            <p:cNvSpPr/>
            <p:nvPr/>
          </p:nvSpPr>
          <p:spPr>
            <a:xfrm>
              <a:off x="2567160" y="2720160"/>
              <a:ext cx="310320" cy="348480"/>
            </a:xfrm>
            <a:custGeom>
              <a:avLst/>
              <a:gdLst>
                <a:gd name="textAreaLeft" fmla="*/ 0 w 310320"/>
                <a:gd name="textAreaRight" fmla="*/ 310680 w 310320"/>
                <a:gd name="textAreaTop" fmla="*/ 0 h 348480"/>
                <a:gd name="textAreaBottom" fmla="*/ 348840 h 348480"/>
              </a:gdLst>
              <a:ahLst/>
              <a:cxnLst/>
              <a:rect l="textAreaLeft" t="textAreaTop" r="textAreaRight" b="textAreaBottom"/>
              <a:pathLst>
                <a:path w="6755" h="7577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8" name="Google Shape;486;p40"/>
            <p:cNvSpPr/>
            <p:nvPr/>
          </p:nvSpPr>
          <p:spPr>
            <a:xfrm>
              <a:off x="2547000" y="1995840"/>
              <a:ext cx="480960" cy="563760"/>
            </a:xfrm>
            <a:custGeom>
              <a:avLst/>
              <a:gdLst>
                <a:gd name="textAreaLeft" fmla="*/ 0 w 480960"/>
                <a:gd name="textAreaRight" fmla="*/ 481320 w 480960"/>
                <a:gd name="textAreaTop" fmla="*/ 0 h 563760"/>
                <a:gd name="textAreaBottom" fmla="*/ 564120 h 563760"/>
              </a:gdLst>
              <a:ahLst/>
              <a:cxnLst/>
              <a:rect l="textAreaLeft" t="textAreaTop" r="textAreaRight" b="textAreaBottom"/>
              <a:pathLst>
                <a:path w="10461" h="12259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9" name="Google Shape;487;p40"/>
            <p:cNvSpPr/>
            <p:nvPr/>
          </p:nvSpPr>
          <p:spPr>
            <a:xfrm>
              <a:off x="2106000" y="1770840"/>
              <a:ext cx="986040" cy="805680"/>
            </a:xfrm>
            <a:custGeom>
              <a:avLst/>
              <a:gdLst>
                <a:gd name="textAreaLeft" fmla="*/ 0 w 986040"/>
                <a:gd name="textAreaRight" fmla="*/ 986400 w 986040"/>
                <a:gd name="textAreaTop" fmla="*/ 0 h 805680"/>
                <a:gd name="textAreaBottom" fmla="*/ 806040 h 805680"/>
              </a:gdLst>
              <a:ahLst/>
              <a:cxnLst/>
              <a:rect l="textAreaLeft" t="textAreaTop" r="textAreaRight" b="textAreaBottom"/>
              <a:pathLst>
                <a:path w="21432" h="17515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0" name="Google Shape;488;p40"/>
            <p:cNvSpPr/>
            <p:nvPr/>
          </p:nvSpPr>
          <p:spPr>
            <a:xfrm>
              <a:off x="2415960" y="2184840"/>
              <a:ext cx="261360" cy="22176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221760"/>
                <a:gd name="textAreaBottom" fmla="*/ 222120 h 221760"/>
              </a:gdLst>
              <a:ahLst/>
              <a:cxnLst/>
              <a:rect l="textAreaLeft" t="textAreaTop" r="textAreaRight" b="textAreaBottom"/>
              <a:pathLst>
                <a:path w="5687" h="4829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1" name="Google Shape;489;p40"/>
            <p:cNvSpPr/>
            <p:nvPr/>
          </p:nvSpPr>
          <p:spPr>
            <a:xfrm>
              <a:off x="1756440" y="3499560"/>
              <a:ext cx="1243440" cy="481320"/>
            </a:xfrm>
            <a:custGeom>
              <a:avLst/>
              <a:gdLst>
                <a:gd name="textAreaLeft" fmla="*/ 0 w 1243440"/>
                <a:gd name="textAreaRight" fmla="*/ 1243800 w 1243440"/>
                <a:gd name="textAreaTop" fmla="*/ 0 h 481320"/>
                <a:gd name="textAreaBottom" fmla="*/ 481680 h 481320"/>
              </a:gdLst>
              <a:ahLst/>
              <a:cxnLst/>
              <a:rect l="textAreaLeft" t="textAreaTop" r="textAreaRight" b="textAreaBottom"/>
              <a:pathLst>
                <a:path w="27026" h="10468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2" name="Google Shape;490;p40"/>
            <p:cNvSpPr/>
            <p:nvPr/>
          </p:nvSpPr>
          <p:spPr>
            <a:xfrm>
              <a:off x="2163960" y="3488760"/>
              <a:ext cx="1492560" cy="507960"/>
            </a:xfrm>
            <a:custGeom>
              <a:avLst/>
              <a:gdLst>
                <a:gd name="textAreaLeft" fmla="*/ 0 w 1492560"/>
                <a:gd name="textAreaRight" fmla="*/ 1492920 w 1492560"/>
                <a:gd name="textAreaTop" fmla="*/ 0 h 507960"/>
                <a:gd name="textAreaBottom" fmla="*/ 508320 h 507960"/>
              </a:gdLst>
              <a:ahLst/>
              <a:cxnLst/>
              <a:rect l="textAreaLeft" t="textAreaTop" r="textAreaRight" b="textAreaBottom"/>
              <a:pathLst>
                <a:path w="32441" h="11049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3" name="Google Shape;491;p40"/>
            <p:cNvSpPr/>
            <p:nvPr/>
          </p:nvSpPr>
          <p:spPr>
            <a:xfrm>
              <a:off x="3014280" y="3513960"/>
              <a:ext cx="288720" cy="90360"/>
            </a:xfrm>
            <a:custGeom>
              <a:avLst/>
              <a:gdLst>
                <a:gd name="textAreaLeft" fmla="*/ 0 w 288720"/>
                <a:gd name="textAreaRight" fmla="*/ 289080 w 288720"/>
                <a:gd name="textAreaTop" fmla="*/ 0 h 90360"/>
                <a:gd name="textAreaBottom" fmla="*/ 90720 h 90360"/>
              </a:gdLst>
              <a:ahLst/>
              <a:cxnLst/>
              <a:rect l="textAreaLeft" t="textAreaTop" r="textAreaRight" b="textAreaBottom"/>
              <a:pathLst>
                <a:path w="6280" h="1974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720" bIns="90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4" name="Google Shape;492;p40"/>
            <p:cNvSpPr/>
            <p:nvPr/>
          </p:nvSpPr>
          <p:spPr>
            <a:xfrm>
              <a:off x="2792520" y="2216880"/>
              <a:ext cx="35640" cy="5940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59400"/>
                <a:gd name="textAreaBottom" fmla="*/ 59760 h 59400"/>
              </a:gdLst>
              <a:ahLst/>
              <a:cxnLst/>
              <a:rect l="textAreaLeft" t="textAreaTop" r="textAreaRight" b="textAreaBottom"/>
              <a:pathLst>
                <a:path w="786" h="1301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760" bIns="59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5" name="Google Shape;493;p40"/>
            <p:cNvSpPr/>
            <p:nvPr/>
          </p:nvSpPr>
          <p:spPr>
            <a:xfrm>
              <a:off x="2941200" y="2204280"/>
              <a:ext cx="34920" cy="5940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59400"/>
                <a:gd name="textAreaBottom" fmla="*/ 59760 h 59400"/>
              </a:gdLst>
              <a:ahLst/>
              <a:cxnLst/>
              <a:rect l="textAreaLeft" t="textAreaTop" r="textAreaRight" b="textAreaBottom"/>
              <a:pathLst>
                <a:path w="768" h="1299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760" bIns="59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6" name="Google Shape;494;p40"/>
            <p:cNvSpPr/>
            <p:nvPr/>
          </p:nvSpPr>
          <p:spPr>
            <a:xfrm>
              <a:off x="2973960" y="2295720"/>
              <a:ext cx="46800" cy="417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1760"/>
                <a:gd name="textAreaBottom" fmla="*/ 42120 h 41760"/>
              </a:gdLst>
              <a:ahLst/>
              <a:cxnLst/>
              <a:rect l="textAreaLeft" t="textAreaTop" r="textAreaRight" b="textAreaBottom"/>
              <a:pathLst>
                <a:path w="1024" h="915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7" name="Google Shape;495;p40"/>
            <p:cNvSpPr/>
            <p:nvPr/>
          </p:nvSpPr>
          <p:spPr>
            <a:xfrm>
              <a:off x="2725200" y="2314080"/>
              <a:ext cx="94680" cy="42480"/>
            </a:xfrm>
            <a:custGeom>
              <a:avLst/>
              <a:gdLst>
                <a:gd name="textAreaLeft" fmla="*/ 0 w 94680"/>
                <a:gd name="textAreaRight" fmla="*/ 95040 w 9468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2064" h="93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0" bIns="43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8" name="Google Shape;496;p40"/>
            <p:cNvSpPr/>
            <p:nvPr/>
          </p:nvSpPr>
          <p:spPr>
            <a:xfrm>
              <a:off x="2863080" y="2199960"/>
              <a:ext cx="65880" cy="20268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202680"/>
                <a:gd name="textAreaBottom" fmla="*/ 203040 h 202680"/>
              </a:gdLst>
              <a:ahLst/>
              <a:cxnLst/>
              <a:rect l="textAreaLeft" t="textAreaTop" r="textAreaRight" b="textAreaBottom"/>
              <a:pathLst>
                <a:path w="1443" h="441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9" name="Google Shape;497;p40"/>
            <p:cNvSpPr/>
            <p:nvPr/>
          </p:nvSpPr>
          <p:spPr>
            <a:xfrm>
              <a:off x="2501640" y="2232720"/>
              <a:ext cx="75960" cy="12240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122400"/>
                <a:gd name="textAreaBottom" fmla="*/ 122760 h 122400"/>
              </a:gdLst>
              <a:ahLst/>
              <a:cxnLst/>
              <a:rect l="textAreaLeft" t="textAreaTop" r="textAreaRight" b="textAreaBottom"/>
              <a:pathLst>
                <a:path w="1658" h="2669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3120" bIns="123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0" name="Google Shape;498;p40"/>
            <p:cNvSpPr/>
            <p:nvPr/>
          </p:nvSpPr>
          <p:spPr>
            <a:xfrm>
              <a:off x="2804040" y="2445840"/>
              <a:ext cx="73800" cy="2700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615" h="59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360" bIns="27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1" name="Google Shape;499;p40"/>
            <p:cNvSpPr/>
            <p:nvPr/>
          </p:nvSpPr>
          <p:spPr>
            <a:xfrm>
              <a:off x="2039760" y="3633480"/>
              <a:ext cx="844920" cy="211320"/>
            </a:xfrm>
            <a:custGeom>
              <a:avLst/>
              <a:gdLst>
                <a:gd name="textAreaLeft" fmla="*/ 0 w 844920"/>
                <a:gd name="textAreaRight" fmla="*/ 845280 w 844920"/>
                <a:gd name="textAreaTop" fmla="*/ 0 h 211320"/>
                <a:gd name="textAreaBottom" fmla="*/ 211680 h 211320"/>
              </a:gdLst>
              <a:ahLst/>
              <a:cxnLst/>
              <a:rect l="textAreaLeft" t="textAreaTop" r="textAreaRight" b="textAreaBottom"/>
              <a:pathLst>
                <a:path w="18368" h="4603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2" name="Google Shape;500;p40"/>
            <p:cNvSpPr/>
            <p:nvPr/>
          </p:nvSpPr>
          <p:spPr>
            <a:xfrm>
              <a:off x="3009960" y="3588840"/>
              <a:ext cx="442800" cy="46800"/>
            </a:xfrm>
            <a:custGeom>
              <a:avLst/>
              <a:gdLst>
                <a:gd name="textAreaLeft" fmla="*/ 0 w 442800"/>
                <a:gd name="textAreaRight" fmla="*/ 443160 w 442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9629" h="1023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3" name="Google Shape;501;p40"/>
            <p:cNvSpPr/>
            <p:nvPr/>
          </p:nvSpPr>
          <p:spPr>
            <a:xfrm>
              <a:off x="2191320" y="2931480"/>
              <a:ext cx="142200" cy="71424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714240"/>
                <a:gd name="textAreaBottom" fmla="*/ 714600 h 714240"/>
              </a:gdLst>
              <a:ahLst/>
              <a:cxnLst/>
              <a:rect l="textAreaLeft" t="textAreaTop" r="textAreaRight" b="textAreaBottom"/>
              <a:pathLst>
                <a:path w="3095" h="15531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4" name="Google Shape;502;p40"/>
            <p:cNvSpPr/>
            <p:nvPr/>
          </p:nvSpPr>
          <p:spPr>
            <a:xfrm>
              <a:off x="2142360" y="2847600"/>
              <a:ext cx="63360" cy="23400"/>
            </a:xfrm>
            <a:custGeom>
              <a:avLst/>
              <a:gdLst>
                <a:gd name="textAreaLeft" fmla="*/ 0 w 63360"/>
                <a:gd name="textAreaRight" fmla="*/ 63720 w 63360"/>
                <a:gd name="textAreaTop" fmla="*/ 0 h 23400"/>
                <a:gd name="textAreaBottom" fmla="*/ 23760 h 23400"/>
              </a:gdLst>
              <a:ahLst/>
              <a:cxnLst/>
              <a:rect l="textAreaLeft" t="textAreaTop" r="textAreaRight" b="textAreaBottom"/>
              <a:pathLst>
                <a:path w="1388" h="519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760" bIns="23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5" name="Google Shape;503;p40"/>
            <p:cNvSpPr/>
            <p:nvPr/>
          </p:nvSpPr>
          <p:spPr>
            <a:xfrm>
              <a:off x="3183120" y="2834280"/>
              <a:ext cx="45720" cy="316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1680"/>
                <a:gd name="textAreaBottom" fmla="*/ 32040 h 31680"/>
              </a:gdLst>
              <a:ahLst/>
              <a:cxnLst/>
              <a:rect l="textAreaLeft" t="textAreaTop" r="textAreaRight" b="textAreaBottom"/>
              <a:pathLst>
                <a:path w="1005" h="70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6" name="Google Shape;504;p40"/>
            <p:cNvSpPr/>
            <p:nvPr/>
          </p:nvSpPr>
          <p:spPr>
            <a:xfrm>
              <a:off x="1843920" y="3397320"/>
              <a:ext cx="378720" cy="117000"/>
            </a:xfrm>
            <a:custGeom>
              <a:avLst/>
              <a:gdLst>
                <a:gd name="textAreaLeft" fmla="*/ 0 w 378720"/>
                <a:gd name="textAreaRight" fmla="*/ 379080 w 37872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8235" h="255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7360" bIns="117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ubTitle"/>
          </p:nvPr>
        </p:nvSpPr>
        <p:spPr>
          <a:xfrm>
            <a:off x="714240" y="1008720"/>
            <a:ext cx="7715160" cy="114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Нейронная сеть была полностью написана на фреймворке </a:t>
            </a:r>
            <a:r>
              <a:rPr lang="en-US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Tensorflow</a:t>
            </a: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 в связке с </a:t>
            </a:r>
            <a:r>
              <a:rPr lang="en-US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keras, </a:t>
            </a:r>
            <a:r>
              <a:rPr lang="ru-RU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архитектура нейронной сети была подобрана в соответствии с  доступными вычислительными мощностями и стандартными гиперпараметрами образца свёрточной нейронной сети. </a:t>
            </a:r>
            <a:endParaRPr lang="ru-RU" sz="1400" b="0" strike="noStrike" spc="-1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title"/>
          </p:nvPr>
        </p:nvSpPr>
        <p:spPr>
          <a:xfrm>
            <a:off x="714240" y="540720"/>
            <a:ext cx="7715160" cy="46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Alata"/>
                <a:ea typeface="Alata"/>
              </a:rPr>
              <a:t>Ход работы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9" name="Рисунок 2"/>
          <p:cNvPicPr/>
          <p:nvPr/>
        </p:nvPicPr>
        <p:blipFill>
          <a:blip r:embed="rId2"/>
          <a:stretch/>
        </p:blipFill>
        <p:spPr>
          <a:xfrm>
            <a:off x="2784240" y="2418480"/>
            <a:ext cx="3502080" cy="272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586</Words>
  <Application>Microsoft Office PowerPoint</Application>
  <PresentationFormat>Экран (16:9)</PresentationFormat>
  <Paragraphs>96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14</vt:i4>
      </vt:variant>
    </vt:vector>
  </HeadingPairs>
  <TitlesOfParts>
    <vt:vector size="29" baseType="lpstr">
      <vt:lpstr>Alata</vt:lpstr>
      <vt:lpstr>Anaheim</vt:lpstr>
      <vt:lpstr>Arial</vt:lpstr>
      <vt:lpstr>Calibri</vt:lpstr>
      <vt:lpstr>Calibri Light</vt:lpstr>
      <vt:lpstr>Montserrat</vt:lpstr>
      <vt:lpstr>Nimbus Sans</vt:lpstr>
      <vt:lpstr>Symbol</vt:lpstr>
      <vt:lpstr>Wingdings</vt:lpstr>
      <vt:lpstr>Healthcare Center Website by Slidesgo</vt:lpstr>
      <vt:lpstr>Healthcare Center Website by Slidesgo</vt:lpstr>
      <vt:lpstr>Healthcare Center Website by Slidesgo</vt:lpstr>
      <vt:lpstr>Healthcare Center Website by Slidesgo</vt:lpstr>
      <vt:lpstr>Healthcare Center Website by Slidesgo</vt:lpstr>
      <vt:lpstr>Healthcare Center Website by Slidesgo</vt:lpstr>
      <vt:lpstr>Разработка рекомендательной системы помощи формирования диагноза по данным рентгена и КТ на основе глубокого обучения </vt:lpstr>
      <vt:lpstr>Проблема и актуальность</vt:lpstr>
      <vt:lpstr>Цель</vt:lpstr>
      <vt:lpstr>Задачи (теоретические)</vt:lpstr>
      <vt:lpstr>Задачи (практические)</vt:lpstr>
      <vt:lpstr>Анализ аналогов (Рентген)</vt:lpstr>
      <vt:lpstr>Анализ аналогов (КТ)</vt:lpstr>
      <vt:lpstr>План работы.</vt:lpstr>
      <vt:lpstr>Ход работы</vt:lpstr>
      <vt:lpstr>Архитектура нейронной сети</vt:lpstr>
      <vt:lpstr>Результат</vt:lpstr>
      <vt:lpstr>Использованные ресурсы</vt:lpstr>
      <vt:lpstr>Репозиторий GitHub   TG-бот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рекомендательной системы принятия врачебных решений на основе нейронной сети и искусственного интеллекта </dc:title>
  <dc:subject/>
  <dc:creator/>
  <dc:description/>
  <cp:lastModifiedBy>Олеся Никитина</cp:lastModifiedBy>
  <cp:revision>10</cp:revision>
  <dcterms:modified xsi:type="dcterms:W3CDTF">2022-12-15T19:59:02Z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13</vt:i4>
  </property>
</Properties>
</file>