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31.gif" ContentType="image/gif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6213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1000"/>
            <a:ext cx="6213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280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19720" y="160452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29960" y="160452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100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819720" y="368100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029960" y="368100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-53640"/>
            <a:ext cx="621360" cy="729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6213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1840" cy="1105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-53640"/>
            <a:ext cx="621360" cy="729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9280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1000"/>
            <a:ext cx="6213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6213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9480" y="3681000"/>
            <a:ext cx="6213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9280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19720" y="160452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029960" y="160452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9480" y="368100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819720" y="368100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1029960" y="368100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-53640"/>
            <a:ext cx="621360" cy="729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6213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6213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1840" cy="1105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9280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1000"/>
            <a:ext cx="6213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6213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1000"/>
            <a:ext cx="6213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9280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19720" y="160452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029960" y="160452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100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819720" y="368100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1029960" y="3681000"/>
            <a:ext cx="19980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1840" cy="1105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28080" y="368100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28080" y="1604520"/>
            <a:ext cx="303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1000"/>
            <a:ext cx="6213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6213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262520" y="1604520"/>
            <a:ext cx="6213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gif"/><Relationship Id="rId6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cc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Рисунок 12" descr=""/>
          <p:cNvPicPr/>
          <p:nvPr/>
        </p:nvPicPr>
        <p:blipFill>
          <a:blip r:embed="rId1"/>
          <a:stretch/>
        </p:blipFill>
        <p:spPr>
          <a:xfrm>
            <a:off x="10667880" y="183600"/>
            <a:ext cx="1146600" cy="123084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523880" y="1600200"/>
            <a:ext cx="9141840" cy="26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4000"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ffffff"/>
                </a:solidFill>
                <a:latin typeface="Circe Bold"/>
                <a:ea typeface="DejaVu Sans"/>
              </a:rPr>
              <a:t>RayTensor</a:t>
            </a:r>
            <a:br/>
            <a:r>
              <a:rPr b="0" lang="ru-RU" sz="6000" spc="-1" strike="noStrike">
                <a:solidFill>
                  <a:srgbClr val="ffffff"/>
                </a:solidFill>
                <a:latin typeface="Circe Bold"/>
                <a:ea typeface="DejaVu Sans"/>
              </a:rPr>
              <a:t>Нейронная сеть для диагностики заболеваний лёгких и дыхательных путей.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959600" y="5202360"/>
            <a:ext cx="423036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 Bold"/>
                <a:ea typeface="DejaVu Sans"/>
              </a:rPr>
              <a:t>Наставник проекта: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"/>
                <a:ea typeface="DejaVu Sans"/>
              </a:rPr>
              <a:t>Буистов Владислав Валерьевич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7760" y="4278240"/>
            <a:ext cx="8066880" cy="16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irce"/>
                <a:ea typeface="DejaVu Sans"/>
              </a:rPr>
              <a:t>Проект выполнил: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irce"/>
                <a:ea typeface="DejaVu Sans"/>
              </a:rPr>
              <a:t>Никитин Вячеслав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Рисунок 15_0" descr=""/>
          <p:cNvPicPr/>
          <p:nvPr/>
        </p:nvPicPr>
        <p:blipFill>
          <a:blip r:embed="rId1"/>
          <a:stretch/>
        </p:blipFill>
        <p:spPr>
          <a:xfrm>
            <a:off x="0" y="343800"/>
            <a:ext cx="12189960" cy="6512040"/>
          </a:xfrm>
          <a:prstGeom prst="rect">
            <a:avLst/>
          </a:prstGeom>
          <a:ln w="0">
            <a:noFill/>
          </a:ln>
        </p:spPr>
      </p:pic>
      <p:pic>
        <p:nvPicPr>
          <p:cNvPr id="169" name="Рисунок 4_1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3416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5_1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3720" cy="31860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9840240" y="188280"/>
            <a:ext cx="1653120" cy="14565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2" name="Рисунок 8_1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4840" cy="1089000"/>
          </a:xfrm>
          <a:prstGeom prst="rect">
            <a:avLst/>
          </a:prstGeom>
          <a:ln w="0"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838080" y="716760"/>
            <a:ext cx="868068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Репозиторий GitHub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838080" y="6352560"/>
            <a:ext cx="274104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369067D6-771D-45F5-8477-6061B33E705B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&lt;номер&gt;</a:t>
            </a:fld>
            <a:endParaRPr b="0" lang="ru-RU" sz="16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5"/>
          <a:stretch/>
        </p:blipFill>
        <p:spPr>
          <a:xfrm>
            <a:off x="4003560" y="1584000"/>
            <a:ext cx="4131000" cy="413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89960" cy="6512040"/>
          </a:xfrm>
          <a:prstGeom prst="rect">
            <a:avLst/>
          </a:prstGeom>
          <a:ln w="0">
            <a:noFill/>
          </a:ln>
        </p:spPr>
      </p:pic>
      <p:pic>
        <p:nvPicPr>
          <p:cNvPr id="120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341640"/>
          </a:xfrm>
          <a:prstGeom prst="rect">
            <a:avLst/>
          </a:prstGeom>
          <a:ln w="0">
            <a:noFill/>
          </a:ln>
        </p:spPr>
      </p:pic>
      <p:pic>
        <p:nvPicPr>
          <p:cNvPr id="121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3720" cy="31860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9840240" y="188280"/>
            <a:ext cx="1653120" cy="14565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4840" cy="108900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838080" y="716760"/>
            <a:ext cx="868068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Актуальность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29760" y="1425240"/>
            <a:ext cx="1033596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В настоящее время технологическое развитие больниц в нашей стране отстаёт от мировых стандартов. Шагом к цифровизации и автоматизации больниц станет разработанная мной нейронная сеть, способная автоматически диагностировать с точностью более 90% заболевания лёгких и дыхательной системы. 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838080" y="6352560"/>
            <a:ext cx="274104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84129288-8F74-41F8-9DE4-11CE1BEE5457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&lt;номер&gt;</a:t>
            </a:fld>
            <a:endParaRPr b="0" lang="ru-RU" sz="1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5"/>
          <a:stretch/>
        </p:blipFill>
        <p:spPr>
          <a:xfrm>
            <a:off x="1158480" y="5220000"/>
            <a:ext cx="10540440" cy="5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89960" cy="651204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3416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3720" cy="31860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9840240" y="188280"/>
            <a:ext cx="1653120" cy="14565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4840" cy="108900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38080" y="716760"/>
            <a:ext cx="868068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Целевая аудитория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38080" y="1825560"/>
            <a:ext cx="1033596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Любые медицинские учреждения, желающие ускорить постановку диагноза пациентам, заметно повысив производительность лечения.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838080" y="6352560"/>
            <a:ext cx="274104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518D3BF1-441E-4C56-8BEE-68F1FCFA475E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&lt;номер&gt;</a:t>
            </a:fld>
            <a:endParaRPr b="0" lang="ru-RU" sz="1600" spc="-1" strike="noStrike">
              <a:latin typeface="Arial"/>
            </a:endParaRPr>
          </a:p>
        </p:txBody>
      </p:sp>
      <p:pic>
        <p:nvPicPr>
          <p:cNvPr id="140" name="Рисунок 7" descr=""/>
          <p:cNvPicPr/>
          <p:nvPr/>
        </p:nvPicPr>
        <p:blipFill>
          <a:blip r:embed="rId5"/>
          <a:stretch/>
        </p:blipFill>
        <p:spPr>
          <a:xfrm>
            <a:off x="5328000" y="3493080"/>
            <a:ext cx="6861960" cy="301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89960" cy="6512040"/>
          </a:xfrm>
          <a:prstGeom prst="rect">
            <a:avLst/>
          </a:prstGeom>
          <a:ln w="0">
            <a:noFill/>
          </a:ln>
        </p:spPr>
      </p:pic>
      <p:pic>
        <p:nvPicPr>
          <p:cNvPr id="142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34164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3720" cy="31860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9840240" y="188280"/>
            <a:ext cx="1653120" cy="14565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4840" cy="108900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38080" y="805320"/>
            <a:ext cx="9000000" cy="88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Цели и задачи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Цель: Разработать нейронную сеть, определяющую заболевания дыхательной системы с помощью рентгена или компьютерной томографии.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Задачи: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1. Изучить устройство необходимых библиотек: Tensorflow, keras, flask, werkzeug, jinja, os, pillow, requests, pytest, numpy.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2. Обучить нейронную сеть на наборе снимков КТ и рентгена, добиться высокой точности определения диагноза.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3. интегрировать нейронную сеть с микрофреймворком Flask.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4. написать простой интуитивно понятный HTML каркас, подкреплённый стилями Bootstrap CSS.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38080" y="6352560"/>
            <a:ext cx="274104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0CB4C616-6320-4905-8D3C-5812D5349421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&lt;номер&gt;</a:t>
            </a:fld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5235120" cy="30589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7" descr=""/>
          <p:cNvPicPr/>
          <p:nvPr/>
        </p:nvPicPr>
        <p:blipFill>
          <a:blip r:embed="rId2"/>
          <a:stretch/>
        </p:blipFill>
        <p:spPr>
          <a:xfrm>
            <a:off x="7020000" y="-8640"/>
            <a:ext cx="5171040" cy="3311280"/>
          </a:xfrm>
          <a:prstGeom prst="rect">
            <a:avLst/>
          </a:prstGeom>
          <a:ln w="0">
            <a:noFill/>
          </a:ln>
        </p:spPr>
      </p:pic>
      <p:pic>
        <p:nvPicPr>
          <p:cNvPr id="153" name="Рисунок 9" descr=""/>
          <p:cNvPicPr/>
          <p:nvPr/>
        </p:nvPicPr>
        <p:blipFill>
          <a:blip r:embed="rId3"/>
          <a:stretch/>
        </p:blipFill>
        <p:spPr>
          <a:xfrm>
            <a:off x="0" y="3718080"/>
            <a:ext cx="5398920" cy="3138840"/>
          </a:xfrm>
          <a:prstGeom prst="rect">
            <a:avLst/>
          </a:prstGeom>
          <a:ln w="0">
            <a:noFill/>
          </a:ln>
        </p:spPr>
      </p:pic>
      <p:pic>
        <p:nvPicPr>
          <p:cNvPr id="154" name="Рисунок 11" descr=""/>
          <p:cNvPicPr/>
          <p:nvPr/>
        </p:nvPicPr>
        <p:blipFill>
          <a:blip r:embed="rId4"/>
          <a:stretch/>
        </p:blipFill>
        <p:spPr>
          <a:xfrm>
            <a:off x="6840000" y="3960000"/>
            <a:ext cx="5349600" cy="289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12166560" cy="53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Рисунок 9" descr=""/>
          <p:cNvPicPr/>
          <p:nvPr/>
        </p:nvPicPr>
        <p:blipFill>
          <a:blip r:embed="rId1"/>
          <a:stretch/>
        </p:blipFill>
        <p:spPr>
          <a:xfrm>
            <a:off x="0" y="0"/>
            <a:ext cx="12189960" cy="537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12189960" cy="53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89960" cy="6512040"/>
          </a:xfrm>
          <a:prstGeom prst="rect">
            <a:avLst/>
          </a:prstGeom>
          <a:ln w="0">
            <a:noFill/>
          </a:ln>
        </p:spPr>
      </p:pic>
      <p:pic>
        <p:nvPicPr>
          <p:cNvPr id="159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341640"/>
          </a:xfrm>
          <a:prstGeom prst="rect">
            <a:avLst/>
          </a:prstGeom>
          <a:ln w="0">
            <a:noFill/>
          </a:ln>
        </p:spPr>
      </p:pic>
      <p:pic>
        <p:nvPicPr>
          <p:cNvPr id="160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3720" cy="31860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9840240" y="188280"/>
            <a:ext cx="1653120" cy="14565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4840" cy="108900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38080" y="716760"/>
            <a:ext cx="868068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Перспективы развития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838080" y="1825560"/>
            <a:ext cx="1033596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В дальнейшие планы развития проекта входит: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1. Повышение точности определения диагноза у двух режимов.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2. Повышение визуального качества сайта.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3. Добавление определения других заболеваний (рак лёгких, ХОБЛ, аллергический альвеолит, бронхит, отёк лёгких (для реанимационных КТ), ОРДС ).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4. Создание обширной библиотеки для INOBITEC DICOM, позволяющая диагностировать заболевания автоматически после создания снимка, а так же отправлять данные в медицинскую базу данных пациентов.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838080" y="6352560"/>
            <a:ext cx="274104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887C2B23-82BA-4AB5-AF43-5CD0B16B14CF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9</a:t>
            </a:fld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LibreOffice/7.3.1.3$Linux_X86_64 LibreOffice_project/30$Build-3</Application>
  <AppVersion>15.0000</AppVersion>
  <Words>332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2021-05-27T08:49:22Z</dcterms:created>
  <dc:creator>Kvantorium Kaliningrad</dc:creator>
  <dc:description/>
  <dc:language>ru-RU</dc:language>
  <cp:lastModifiedBy/>
  <dcterms:modified xsi:type="dcterms:W3CDTF">2022-05-26T18:47:48Z</dcterms:modified>
  <cp:revision>21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10</vt:i4>
  </property>
</Properties>
</file>