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400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NZ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NZ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NZ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NZ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AE288DD-CCB2-4C3B-BEC3-C7B39DD1586A}" type="slidenum">
              <a:rPr lang="en-NZ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76000" y="85320"/>
            <a:ext cx="9071640" cy="41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2400" spc="-1">
                <a:latin typeface="Droid Sans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24000" y="1296000"/>
            <a:ext cx="7632000" cy="5544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Droid Sans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Droid Sans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NZ" sz="2000" spc="-1">
                <a:latin typeface="Droid Sans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Droid Sans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NZ" sz="2000" spc="-1">
                <a:latin typeface="Droid Sans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Droid Sans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Droid Sans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7128000"/>
            <a:ext cx="2348280" cy="280440"/>
          </a:xfrm>
          <a:prstGeom prst="rect">
            <a:avLst/>
          </a:prstGeom>
        </p:spPr>
        <p:txBody>
          <a:bodyPr lIns="0" rIns="0" tIns="0" bIns="0"/>
          <a:p>
            <a:r>
              <a:rPr lang="en-NZ" sz="1200" spc="-1">
                <a:latin typeface="Droid Sans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7128000"/>
            <a:ext cx="3195000" cy="2804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NZ" sz="1200" spc="-1">
                <a:latin typeface="Droid Sans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360" y="7128000"/>
            <a:ext cx="2348280" cy="280440"/>
          </a:xfrm>
          <a:prstGeom prst="rect">
            <a:avLst/>
          </a:prstGeom>
        </p:spPr>
        <p:txBody>
          <a:bodyPr lIns="0" rIns="0" tIns="0" bIns="0"/>
          <a:p>
            <a:pPr algn="r"/>
            <a:fld id="{F1DA594D-7405-4876-BD00-2DE342DB1D5D}" type="slidenum">
              <a:rPr lang="en-NZ" sz="1200" spc="-1">
                <a:latin typeface="Droid San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8920" cy="75643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864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NZ" sz="279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NZ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NZ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NZ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9BC4FAE-A666-43BC-BB90-C431485B77BE}" type="slidenum">
              <a:rPr lang="en-NZ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Section 1 - Github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3200" spc="-1">
                <a:solidFill>
                  <a:srgbClr val="0000cc"/>
                </a:solidFill>
                <a:latin typeface="Arial"/>
              </a:rPr>
              <a:t>GitHub is a Web-based Git repository hosting service. It offers all of the distributed revision control and source code management (SCM) functionality of Git as well as adding its own features.</a:t>
            </a:r>
            <a:r>
              <a:rPr lang="en-NZ" sz="3200" spc="-1">
                <a:latin typeface="Arial"/>
              </a:rPr>
              <a:t> - Wikipedia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Preparing Jobs</a:t>
            </a:r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1. Create An Github Account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2. Install Git Client on your PC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GitHub Desktop for Mac and Widnows, or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Git for Mac, Windows and Linux from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https://git-scm.com/downloads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Generate SSH Keys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With ssh-keygen for Mac and Linux Users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With Git Bash for Windows Users</a:t>
            </a:r>
            <a:endParaRPr/>
          </a:p>
          <a:p>
            <a:endParaRPr/>
          </a:p>
          <a:p>
            <a:pPr algn="ctr"/>
            <a:r>
              <a:rPr lang="en-NZ" sz="3200" spc="-1">
                <a:latin typeface="Arial"/>
              </a:rPr>
              <a:t>Get Individual Guide from</a:t>
            </a:r>
            <a:endParaRPr/>
          </a:p>
          <a:p>
            <a:pPr algn="ctr"/>
            <a:r>
              <a:rPr lang="en-NZ" sz="2400" spc="-1">
                <a:latin typeface="Arial"/>
              </a:rPr>
              <a:t>https://help.github.com/articles/generating-ssh-keys/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Setting Up GitHub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Add Public Key to GitHub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Setup Git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Creating A Repository</a:t>
            </a:r>
            <a:endParaRPr/>
          </a:p>
          <a:p>
            <a:r>
              <a:rPr lang="en-NZ" sz="3600" spc="-1">
                <a:solidFill>
                  <a:srgbClr val="0000ff"/>
                </a:solidFill>
                <a:latin typeface="Arial"/>
              </a:rPr>
              <a:t>Forking A Repository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Basic Git Commands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04000" y="182412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NZ" sz="3200" spc="-1">
                <a:latin typeface="FreeMono"/>
              </a:rPr>
              <a:t>$ git init</a:t>
            </a:r>
            <a:endParaRPr/>
          </a:p>
          <a:p>
            <a:r>
              <a:rPr lang="en-NZ" sz="3200" spc="-1">
                <a:latin typeface="FreeMono"/>
              </a:rPr>
              <a:t>$ git clone</a:t>
            </a:r>
            <a:endParaRPr/>
          </a:p>
          <a:p>
            <a:r>
              <a:rPr lang="en-NZ" sz="3200" spc="-1">
                <a:latin typeface="FreeMono"/>
              </a:rPr>
              <a:t>$ git add {files}</a:t>
            </a:r>
            <a:endParaRPr/>
          </a:p>
          <a:p>
            <a:r>
              <a:rPr lang="en-NZ" sz="3200" spc="-1">
                <a:latin typeface="FreeMono"/>
              </a:rPr>
              <a:t>$ git commit -m “Messages”</a:t>
            </a:r>
            <a:endParaRPr/>
          </a:p>
          <a:p>
            <a:r>
              <a:rPr lang="en-NZ" sz="3200" spc="-1">
                <a:latin typeface="FreeMono"/>
              </a:rPr>
              <a:t>$ git push origin master</a:t>
            </a:r>
            <a:endParaRPr/>
          </a:p>
          <a:p>
            <a:r>
              <a:rPr lang="en-NZ" sz="3200" spc="-1">
                <a:latin typeface="FreeMono"/>
              </a:rPr>
              <a:t>$ git remote add origin {Server} 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More Git Commands - Branch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NZ" sz="3200" spc="-1">
                <a:latin typeface="FreeMono"/>
              </a:rPr>
              <a:t>$ git checkout -b feature_x</a:t>
            </a:r>
            <a:endParaRPr/>
          </a:p>
          <a:p>
            <a:r>
              <a:rPr lang="en-NZ" sz="3200" spc="-1">
                <a:latin typeface="FreeMono"/>
              </a:rPr>
              <a:t>$ git checkout master</a:t>
            </a:r>
            <a:endParaRPr/>
          </a:p>
          <a:p>
            <a:r>
              <a:rPr lang="en-NZ" sz="3200" spc="-1">
                <a:latin typeface="FreeMono"/>
              </a:rPr>
              <a:t>$ git branch -d feature_x</a:t>
            </a:r>
            <a:endParaRPr/>
          </a:p>
          <a:p>
            <a:r>
              <a:rPr lang="en-NZ" sz="3200" spc="-1">
                <a:latin typeface="FreeMono"/>
              </a:rPr>
              <a:t>$ git push origin {branch}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More Again – Update &amp; Merge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504000" y="1777320"/>
            <a:ext cx="9072000" cy="447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NZ" sz="3200" spc="-1">
                <a:latin typeface="FreeMono"/>
              </a:rPr>
              <a:t>$ git pull</a:t>
            </a:r>
            <a:endParaRPr/>
          </a:p>
          <a:p>
            <a:r>
              <a:rPr lang="en-NZ" sz="3200" spc="-1">
                <a:latin typeface="FreeMono"/>
              </a:rPr>
              <a:t>$ git merge {branch}</a:t>
            </a:r>
            <a:endParaRPr/>
          </a:p>
          <a:p>
            <a:r>
              <a:rPr lang="en-NZ" sz="3200" spc="-1">
                <a:latin typeface="FreeMono"/>
              </a:rPr>
              <a:t>$ git add {filename}</a:t>
            </a:r>
            <a:endParaRPr/>
          </a:p>
          <a:p>
            <a:r>
              <a:rPr lang="en-NZ" sz="3200" spc="-1">
                <a:latin typeface="FreeMono"/>
              </a:rPr>
              <a:t>$ git diff </a:t>
            </a:r>
            <a:r>
              <a:rPr lang="en-NZ" sz="2600" spc="-1">
                <a:latin typeface="FreeMono"/>
              </a:rPr>
              <a:t>{source branch} {target branch}</a:t>
            </a:r>
            <a:endParaRPr/>
          </a:p>
          <a:p>
            <a:r>
              <a:rPr lang="en-NZ" sz="3200" spc="-1">
                <a:latin typeface="FreeMono"/>
              </a:rPr>
              <a:t>$ git log</a:t>
            </a:r>
            <a:endParaRPr/>
          </a:p>
          <a:p>
            <a:r>
              <a:rPr lang="en-NZ" sz="3200" spc="-1">
                <a:latin typeface="FreeMono"/>
              </a:rPr>
              <a:t>$ git diff {first file} {secend file}</a:t>
            </a:r>
            <a:endParaRPr/>
          </a:p>
          <a:p>
            <a:r>
              <a:rPr lang="en-NZ" sz="3200" spc="-1">
                <a:latin typeface="FreeMono"/>
              </a:rPr>
              <a:t>More Guides:</a:t>
            </a:r>
            <a:endParaRPr/>
          </a:p>
          <a:p>
            <a:r>
              <a:rPr lang="en-NZ" sz="2800" spc="-1">
                <a:latin typeface="FreeMono"/>
              </a:rPr>
              <a:t>http://rogerdudler.github.io/git-guide/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Section 2 – Android Demo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468000" y="1352160"/>
            <a:ext cx="9234000" cy="602496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88000"/>
            <a:ext cx="907200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NZ" sz="4400" spc="-1">
                <a:latin typeface="Arial"/>
              </a:rPr>
              <a:t>Benefits of Gradle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3200" spc="-1">
                <a:solidFill>
                  <a:srgbClr val="0000ff"/>
                </a:solidFill>
                <a:latin typeface="Courier 10 Pitch"/>
              </a:rPr>
              <a:t>Create multiple APKs for your app with different features using the same project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3200" spc="-1">
                <a:solidFill>
                  <a:srgbClr val="0000ff"/>
                </a:solidFill>
                <a:latin typeface="Courier 10 Pitch"/>
              </a:rPr>
              <a:t>Reuse code and resources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3200" spc="-1">
                <a:solidFill>
                  <a:srgbClr val="0000ff"/>
                </a:solidFill>
                <a:latin typeface="Courier 10 Pitch"/>
              </a:rPr>
              <a:t>Customize, configure, and extend the build process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3200" spc="-1">
                <a:solidFill>
                  <a:srgbClr val="0000ff"/>
                </a:solidFill>
                <a:latin typeface="Courier 10 Pitch"/>
              </a:rPr>
              <a:t>Customized integration with their own IDE Android Studio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NZ" sz="3200" spc="-1">
                <a:solidFill>
                  <a:srgbClr val="0000ff"/>
                </a:solidFill>
                <a:latin typeface="Courier 10 Pitch"/>
              </a:rPr>
              <a:t>Single build tools to support multiple languages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Application>LibreOffice/5.0.2.2$Linux_X86_64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2015-12-15T22:08:38Z</dcterms:created>
  <dc:creator>jing </dc:creator>
  <dc:language>en-NZ</dc:language>
  <cp:lastModifiedBy>jing </cp:lastModifiedBy>
  <dcterms:modified xsi:type="dcterms:W3CDTF">2015-12-16T16:18:57Z</dcterms:modified>
  <cp:revision>31</cp:revision>
</cp:coreProperties>
</file>