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0"/>
  </p:notesMasterIdLst>
  <p:sldIdLst>
    <p:sldId id="256" r:id="rId2"/>
    <p:sldId id="257" r:id="rId3"/>
    <p:sldId id="270" r:id="rId4"/>
    <p:sldId id="269" r:id="rId5"/>
    <p:sldId id="266" r:id="rId6"/>
    <p:sldId id="271" r:id="rId7"/>
    <p:sldId id="27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31B17-D165-471F-BE1C-918B5A61F869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889CB-2D52-4921-B93A-84E08EE1726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449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889CB-2D52-4921-B93A-84E08EE17266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151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77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069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8967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158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4046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29696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1408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6656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559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304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588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104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078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83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575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401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6BB2A-D4BF-4F52-B437-4A0860137748}" type="datetimeFigureOut">
              <a:rPr lang="en-ZA" smtClean="0"/>
              <a:t>2025/08/02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2311-C92E-43C1-AEA7-337571835B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30158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2F45-D5E5-EF30-3358-F945F970D2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Group project 2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4952A-F6E5-25ED-DD1E-9D5D9857E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Threat Hunting Using SIEM and MITRE Mapping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7627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55E-0D78-1C6D-D56D-96109C5D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objectives</a:t>
            </a:r>
            <a:endParaRPr lang="en-ZA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8691D-E6BE-48B9-32F5-EE915BC52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an attack and extract the logs.</a:t>
            </a:r>
          </a:p>
          <a:p>
            <a:r>
              <a:rPr lang="en-US" dirty="0"/>
              <a:t>Upload them into a SIEM for analysis.</a:t>
            </a:r>
          </a:p>
          <a:p>
            <a:r>
              <a:rPr lang="en-US" dirty="0"/>
              <a:t>Map our findings with MITRE ATT&amp;CK</a:t>
            </a:r>
            <a:br>
              <a:rPr lang="en-US" dirty="0"/>
            </a:br>
            <a:br>
              <a:rPr lang="en-US" dirty="0"/>
            </a:b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261BF-F92D-6D5E-A546-DACE024B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091" y="4025344"/>
            <a:ext cx="5625817" cy="26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3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AF71F-B91A-A943-C25F-DA940522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6B73-6C7C-35A6-5C2C-790C966C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Roles &amp; activities </a:t>
            </a:r>
            <a:endParaRPr lang="en-ZA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9F6C-FE04-3BB6-B48B-3EADA921B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7082"/>
            <a:ext cx="9905999" cy="510091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dirty="0"/>
              <a:t>• Damien Rodziewicz-INT250041</a:t>
            </a:r>
          </a:p>
          <a:p>
            <a:pPr marL="0" indent="0">
              <a:buNone/>
            </a:pPr>
            <a:r>
              <a:rPr lang="en-US" sz="3500" dirty="0"/>
              <a:t>Role(s): Team Lead, Analyst Lead, Research Team, Presentation Lead</a:t>
            </a:r>
            <a:br>
              <a:rPr lang="en-US" sz="3500" dirty="0"/>
            </a:br>
            <a:r>
              <a:rPr lang="en-US" sz="3500" dirty="0"/>
              <a:t>Activities: Group Leader, SIEM Setup, Attack Simulation, Dashboard Creation, Presentation</a:t>
            </a:r>
          </a:p>
          <a:p>
            <a:pPr marL="0" indent="0">
              <a:buNone/>
            </a:pPr>
            <a:r>
              <a:rPr lang="en-US" sz="3500" dirty="0"/>
              <a:t>• Melisa Nyamukondiwa-INT250022</a:t>
            </a:r>
          </a:p>
          <a:p>
            <a:pPr marL="0" indent="0">
              <a:buNone/>
            </a:pPr>
            <a:r>
              <a:rPr lang="en-US" sz="3500" dirty="0"/>
              <a:t>Role(s): Report Writer, Analyst, Research Team, GitHub Lead</a:t>
            </a:r>
          </a:p>
          <a:p>
            <a:pPr marL="0" indent="0">
              <a:buNone/>
            </a:pPr>
            <a:r>
              <a:rPr lang="en-US" sz="3500" dirty="0"/>
              <a:t>Activities: Report Writing, Dashboard Creation, GitHub Posting</a:t>
            </a:r>
          </a:p>
          <a:p>
            <a:pPr marL="0" indent="0">
              <a:buNone/>
            </a:pPr>
            <a:r>
              <a:rPr lang="en-US" sz="3500" dirty="0"/>
              <a:t>• Sunday Dorcas Idorenyin - INT250363</a:t>
            </a:r>
          </a:p>
          <a:p>
            <a:pPr marL="0" indent="0">
              <a:buNone/>
            </a:pPr>
            <a:r>
              <a:rPr lang="en-US" sz="3500" dirty="0"/>
              <a:t>Role(s): Analyst, Research Team</a:t>
            </a:r>
          </a:p>
          <a:p>
            <a:pPr marL="0" indent="0">
              <a:buNone/>
            </a:pPr>
            <a:r>
              <a:rPr lang="en-US" sz="3500" dirty="0"/>
              <a:t>Activities: Dashboard Creation, MITRE Mapping and Mitigations</a:t>
            </a:r>
          </a:p>
          <a:p>
            <a:pPr marL="0" indent="0">
              <a:buNone/>
            </a:pPr>
            <a:r>
              <a:rPr lang="en-US" sz="3500" dirty="0"/>
              <a:t>• Onah Nelson-OCHELLE - INT250427</a:t>
            </a:r>
          </a:p>
          <a:p>
            <a:pPr marL="0" indent="0">
              <a:buNone/>
            </a:pPr>
            <a:r>
              <a:rPr lang="en-US" sz="3500" dirty="0"/>
              <a:t>Role(s): Analyst, Research Team</a:t>
            </a:r>
          </a:p>
          <a:p>
            <a:pPr marL="0" indent="0">
              <a:buNone/>
            </a:pPr>
            <a:r>
              <a:rPr lang="en-US" sz="3500" dirty="0"/>
              <a:t>Activities: MITRE Mapping, Mitigations and Lessons Learned</a:t>
            </a:r>
          </a:p>
          <a:p>
            <a:pPr marL="0" indent="0">
              <a:buNone/>
            </a:pPr>
            <a:r>
              <a:rPr lang="en-US" sz="3500" dirty="0"/>
              <a:t>• Onyekachi Jude </a:t>
            </a:r>
            <a:r>
              <a:rPr lang="en-US" sz="3500" dirty="0" err="1"/>
              <a:t>Nwizu</a:t>
            </a:r>
            <a:r>
              <a:rPr lang="en-US" sz="3500" dirty="0"/>
              <a:t>- INT250501</a:t>
            </a:r>
          </a:p>
          <a:p>
            <a:pPr marL="0" indent="0">
              <a:buNone/>
            </a:pPr>
            <a:r>
              <a:rPr lang="en-US" sz="3500" dirty="0"/>
              <a:t>Role(s): Analyst, Research Team</a:t>
            </a:r>
          </a:p>
          <a:p>
            <a:pPr marL="0" indent="0">
              <a:buNone/>
            </a:pPr>
            <a:r>
              <a:rPr lang="en-US" sz="3500" dirty="0"/>
              <a:t>Activities: Research</a:t>
            </a:r>
            <a:br>
              <a:rPr lang="en-US" dirty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4887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6A71-1DE0-443F-4A24-261BC8DF4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DDBC-9EE4-78C3-BDA3-EF7447FA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Frameworks/tools used</a:t>
            </a:r>
            <a:endParaRPr lang="en-ZA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3A7B-C57E-61F1-4025-AD87A28A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AWS</a:t>
            </a:r>
          </a:p>
          <a:p>
            <a:r>
              <a:rPr lang="en-US" dirty="0"/>
              <a:t>Splunk</a:t>
            </a:r>
          </a:p>
          <a:p>
            <a:r>
              <a:rPr lang="en-US" dirty="0"/>
              <a:t>VirtualBox</a:t>
            </a:r>
          </a:p>
          <a:p>
            <a:r>
              <a:rPr lang="en-US" dirty="0"/>
              <a:t>Sysmon</a:t>
            </a:r>
          </a:p>
          <a:p>
            <a:r>
              <a:rPr lang="en-US" dirty="0" err="1"/>
              <a:t>APTSimulator</a:t>
            </a:r>
            <a:endParaRPr lang="en-US" dirty="0"/>
          </a:p>
          <a:p>
            <a:r>
              <a:rPr lang="en-US" dirty="0"/>
              <a:t>MITRE ATT&amp;CK</a:t>
            </a:r>
          </a:p>
          <a:p>
            <a:r>
              <a:rPr lang="en-US" dirty="0"/>
              <a:t>GitHub</a:t>
            </a:r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872F4-0E70-022C-8677-FF11ED512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808" y="2488684"/>
            <a:ext cx="5857603" cy="306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7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7D0D6-8643-B691-475B-D55E372F4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4A60-0259-9D3B-A757-07763FAE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Approach</a:t>
            </a:r>
            <a:endParaRPr lang="en-ZA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592BF-3962-BF26-1B1F-7CB94238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Roles and Responsibilities: We decided on our roles such as Group Lead, Researcher, Analyst, Report Writer etc. </a:t>
            </a:r>
          </a:p>
          <a:p>
            <a:r>
              <a:rPr lang="en-US" dirty="0"/>
              <a:t>SIEM Selection: We opted to use Splunk as it’s an industry standard.</a:t>
            </a:r>
          </a:p>
          <a:p>
            <a:r>
              <a:rPr lang="en-US" dirty="0"/>
              <a:t>Log collection: Utilized </a:t>
            </a:r>
            <a:r>
              <a:rPr lang="en-US" dirty="0" err="1"/>
              <a:t>APTSimulator</a:t>
            </a:r>
            <a:r>
              <a:rPr lang="en-US" dirty="0"/>
              <a:t> on a Windows VM to generate logs.</a:t>
            </a:r>
          </a:p>
          <a:p>
            <a:r>
              <a:rPr lang="en-US" dirty="0"/>
              <a:t>Threat Analysis &amp; MITRE Mapping: Utilized Splunk to identify suspicious events to which we could then map observed activity with MITRE ATT&amp;CK techniques.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0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5D5A9-0D05-4656-FE2F-0029ABBCD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11C3-842D-393E-E176-1C94CE38E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findings</a:t>
            </a:r>
            <a:endParaRPr lang="en-ZA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52BEE-F186-399C-F5AA-F2924C7A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users were enumerated.</a:t>
            </a:r>
          </a:p>
          <a:p>
            <a:r>
              <a:rPr lang="en-US" dirty="0"/>
              <a:t>New local users created and added to privileged groups.</a:t>
            </a:r>
          </a:p>
          <a:p>
            <a:r>
              <a:rPr lang="en-US" dirty="0"/>
              <a:t>Logon scripts were manipulated to automate unauthorized system access, demonstrating persistence techniques.</a:t>
            </a:r>
          </a:p>
          <a:p>
            <a:r>
              <a:rPr lang="en-US" dirty="0"/>
              <a:t>“Attackers” extracted credentials from Windows Credential Manager, highlighting vulnerabilities within the credential storage.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2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95205-397C-D41D-889E-1BC31CE9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7C57-E8A3-AAB6-7432-8BE5AC67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mitigations</a:t>
            </a:r>
            <a:endParaRPr lang="en-ZA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4923-C82A-FD37-92BB-E01C45850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Utilize MFA, strong passwords and least privilege access.</a:t>
            </a:r>
          </a:p>
          <a:p>
            <a:r>
              <a:rPr lang="en-US" dirty="0"/>
              <a:t>Limit access to credential storage.</a:t>
            </a:r>
          </a:p>
          <a:p>
            <a:r>
              <a:rPr lang="en-US" dirty="0"/>
              <a:t>Enable key logging. </a:t>
            </a:r>
          </a:p>
          <a:p>
            <a:r>
              <a:rPr lang="en-US" dirty="0"/>
              <a:t>Monitor and audit logs regularly. </a:t>
            </a:r>
          </a:p>
          <a:p>
            <a:r>
              <a:rPr lang="en-US" dirty="0"/>
              <a:t>Have a trained SOC team/teams.</a:t>
            </a:r>
          </a:p>
          <a:p>
            <a:r>
              <a:rPr lang="en-US" dirty="0"/>
              <a:t>Utilize a SIEM to alerts suspicious behavior. </a:t>
            </a:r>
          </a:p>
        </p:txBody>
      </p:sp>
    </p:spTree>
    <p:extLst>
      <p:ext uri="{BB962C8B-B14F-4D97-AF65-F5344CB8AC3E}">
        <p14:creationId xmlns:p14="http://schemas.microsoft.com/office/powerpoint/2010/main" val="210278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664D6-20E4-1BFB-3DDC-61FA10FAC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1FEF-C75C-A214-4B9B-CF4A9CF4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u="sng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6485-D9A5-1BBA-38D8-24E714B4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setup and utilize a SIEM for threat hunting.</a:t>
            </a:r>
          </a:p>
          <a:p>
            <a:r>
              <a:rPr lang="en-US" dirty="0"/>
              <a:t>Proper Sysmon and Splunk setup is necessary for effective threat hunting.</a:t>
            </a:r>
          </a:p>
          <a:p>
            <a:r>
              <a:rPr lang="en-US" dirty="0"/>
              <a:t>Dashboards are useful but depend on complete log data.</a:t>
            </a:r>
          </a:p>
          <a:p>
            <a:r>
              <a:rPr lang="en-US" dirty="0"/>
              <a:t>Strong authentication and least privilege are key defenses.</a:t>
            </a:r>
          </a:p>
          <a:p>
            <a:r>
              <a:rPr lang="en-US" dirty="0"/>
              <a:t>Mapping to MITRE ATT&amp;CK helps to guide investigation priorities.</a:t>
            </a:r>
            <a:br>
              <a:rPr lang="en-US" dirty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59092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266</TotalTime>
  <Words>403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Group project 2</vt:lpstr>
      <vt:lpstr>objectives</vt:lpstr>
      <vt:lpstr>Roles &amp; activities </vt:lpstr>
      <vt:lpstr>Frameworks/tools used</vt:lpstr>
      <vt:lpstr>Approach</vt:lpstr>
      <vt:lpstr>findings</vt:lpstr>
      <vt:lpstr>mitigations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Damien Rodziewicz</dc:creator>
  <cp:lastModifiedBy>Damien Rodziewicz</cp:lastModifiedBy>
  <cp:revision>3</cp:revision>
  <dcterms:created xsi:type="dcterms:W3CDTF">2025-07-10T15:45:56Z</dcterms:created>
  <dcterms:modified xsi:type="dcterms:W3CDTF">2025-08-01T23:31:47Z</dcterms:modified>
</cp:coreProperties>
</file>