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7" r:id="rId4"/>
    <p:sldId id="261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9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7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04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13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4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49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6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5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BFE3-D8D8-4890-A628-070C7EFBE71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4CC6C5-425D-42BF-9E0D-78AF33CF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9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ul74/titanic-survival-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3DDD-1918-9524-093C-FED9C510B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Science Workshop</a:t>
            </a:r>
          </a:p>
        </p:txBody>
      </p:sp>
    </p:spTree>
    <p:extLst>
      <p:ext uri="{BB962C8B-B14F-4D97-AF65-F5344CB8AC3E}">
        <p14:creationId xmlns:p14="http://schemas.microsoft.com/office/powerpoint/2010/main" val="190824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775D-D7C0-D8CC-857E-9809F099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BD99-0EC3-CD4C-5CE1-201C73F7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61118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Definition</a:t>
            </a:r>
            <a:r>
              <a:rPr lang="en-US" sz="2000" dirty="0"/>
              <a:t>: Data Science is the field that combines domain expertise, programming skills, and knowledge of mathematics and statistics to extract meaningful insights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 vs ML vs 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Importance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Transforms raw data into actionable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Helps businesses and industries make informed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Drives innovation in fields like healthcare, finance, and marketing.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4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S vs AI vs ML vs DL - Difference - Studyopedia">
            <a:extLst>
              <a:ext uri="{FF2B5EF4-FFF2-40B4-BE49-F238E27FC236}">
                <a16:creationId xmlns:a16="http://schemas.microsoft.com/office/drawing/2014/main" id="{B4397AE3-5506-DF9C-F026-CB8EAB27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2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15B7-FBE5-5538-077F-7942E90B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 Lifecycle?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B57175-671E-A4F5-77AB-743FB9C82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900373"/>
            <a:ext cx="569396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the business problem.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Gathering relevant data from various sources.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Removing inconsistencies and handling missing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Visualizing data and uncovering patterns.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Applying machine learning or statistical models.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Assessing model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the model in a production environment.</a:t>
            </a:r>
          </a:p>
        </p:txBody>
      </p:sp>
      <p:pic>
        <p:nvPicPr>
          <p:cNvPr id="1026" name="Picture 2" descr="Data Science Life Cycle: All Details">
            <a:extLst>
              <a:ext uri="{FF2B5EF4-FFF2-40B4-BE49-F238E27FC236}">
                <a16:creationId xmlns:a16="http://schemas.microsoft.com/office/drawing/2014/main" id="{2AEB07E7-D2B4-CAB5-4A4C-D5B24C17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697" y="1592597"/>
            <a:ext cx="4870193" cy="50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66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54806-27E6-BDF3-9430-861A39A9D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FDA4-3933-1263-2064-9CB9074F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in Data Science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F4EB3D-1349-DEAE-BC89-09ECE13D4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54635"/>
            <a:ext cx="51103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creating models, interpreting data, and generating actionable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analyzing data and providing visual reports.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Engineer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on designing and managing data pipelines and infrastructures.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Engineer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Specializes in deploying machine learning models at scale.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Analyst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closely with stakeholders to understand business requirements and translate them into data problems. </a:t>
            </a:r>
          </a:p>
        </p:txBody>
      </p:sp>
      <p:pic>
        <p:nvPicPr>
          <p:cNvPr id="2050" name="Picture 2" descr="Data Science Roles and Responsibilities: Key Insights">
            <a:extLst>
              <a:ext uri="{FF2B5EF4-FFF2-40B4-BE49-F238E27FC236}">
                <a16:creationId xmlns:a16="http://schemas.microsoft.com/office/drawing/2014/main" id="{A9F7B48C-D8A3-63DC-E936-8A0D78B5D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258" y="2154635"/>
            <a:ext cx="4677697" cy="36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73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BB4C-FCAD-2D2A-B54C-E3E9F0A1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Tools in Data Science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D68216-B5B9-306E-5751-5046C84B5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61820"/>
            <a:ext cx="596927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like Pandas, NumPy, Matplotlib, and Scikit-Learn for data manipulation and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is widely used due to its simplicity and rich ecosystem for data science.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programming language used primarily for statistical analysis and visualization.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like ggplot2,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dplyr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caret are popular in 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Query Language is essential for querying relational databases.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data extraction, manipulation, and aggregation.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What Coding Languages Do I Need To Know For A Successful Career In  Analytics? | by Nathan Rosidi | Towards Data Science">
            <a:extLst>
              <a:ext uri="{FF2B5EF4-FFF2-40B4-BE49-F238E27FC236}">
                <a16:creationId xmlns:a16="http://schemas.microsoft.com/office/drawing/2014/main" id="{84FA17BD-78E0-3B35-8424-84090BB7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1" y="1561819"/>
            <a:ext cx="4857135" cy="32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1FFD-D3B4-98CD-7EFB-96CCC647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 of Workshop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BDB4BC-122F-4EBB-D250-3A7D6F787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7343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Skills Acquired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Data Science lifecycle from problem definition to model deployment.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preprocess data to handle inconsistencies, missing values, and outliers.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Exploratory Data Analysis (EDA) to uncover insights and patterns.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machine learning algorithms to solve real-world problems.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 communicate data-driven insights to diverse audiences.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and 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Proficiency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Expertise in libraries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analysis and visualization.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Capstone 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complete a capstone project on Titanic survival prediction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repo: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GitHub 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9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39AD-4FCE-E5C1-7C9D-3EDEA56E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972E-B006-1CF2-41AD-402FB557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Colab</a:t>
            </a:r>
            <a:r>
              <a:rPr lang="en-IN" b="1" dirty="0"/>
              <a:t> / </a:t>
            </a:r>
            <a:r>
              <a:rPr lang="en-IN" b="1" dirty="0" err="1"/>
              <a:t>Jupyter</a:t>
            </a:r>
            <a:r>
              <a:rPr lang="en-IN" b="1" dirty="0"/>
              <a:t> notebook</a:t>
            </a:r>
            <a:r>
              <a:rPr lang="en-IN" dirty="0"/>
              <a:t>: Best for writing and debugging python code.</a:t>
            </a:r>
          </a:p>
          <a:p>
            <a:r>
              <a:rPr lang="en-IN" b="1" dirty="0" err="1"/>
              <a:t>Vscode</a:t>
            </a:r>
            <a:r>
              <a:rPr lang="en-IN" b="1" dirty="0"/>
              <a:t> / </a:t>
            </a:r>
            <a:r>
              <a:rPr lang="en-IN" b="1" dirty="0" err="1"/>
              <a:t>pycharm</a:t>
            </a:r>
            <a:r>
              <a:rPr lang="en-IN" dirty="0"/>
              <a:t>: Code editor for writing production level code.</a:t>
            </a:r>
          </a:p>
          <a:p>
            <a:r>
              <a:rPr lang="en-IN" b="1" dirty="0" err="1"/>
              <a:t>Github</a:t>
            </a:r>
            <a:r>
              <a:rPr lang="en-IN" b="1" dirty="0"/>
              <a:t> Account</a:t>
            </a:r>
            <a:r>
              <a:rPr lang="en-IN" dirty="0"/>
              <a:t>: Use for maintaining the code.</a:t>
            </a:r>
          </a:p>
        </p:txBody>
      </p:sp>
    </p:spTree>
    <p:extLst>
      <p:ext uri="{BB962C8B-B14F-4D97-AF65-F5344CB8AC3E}">
        <p14:creationId xmlns:p14="http://schemas.microsoft.com/office/powerpoint/2010/main" val="1129570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453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Trebuchet MS</vt:lpstr>
      <vt:lpstr>Wingdings</vt:lpstr>
      <vt:lpstr>Wingdings 3</vt:lpstr>
      <vt:lpstr>Facet</vt:lpstr>
      <vt:lpstr>Data Science Workshop</vt:lpstr>
      <vt:lpstr>What is Data Science?</vt:lpstr>
      <vt:lpstr>PowerPoint Presentation</vt:lpstr>
      <vt:lpstr>Data Science Lifecycle?</vt:lpstr>
      <vt:lpstr>Key Roles in Data Science</vt:lpstr>
      <vt:lpstr>Essential Tools in Data Science</vt:lpstr>
      <vt:lpstr>Outcome of Workshop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Nakul Chamariya</dc:creator>
  <cp:lastModifiedBy>Nakul Chamariya</cp:lastModifiedBy>
  <cp:revision>2</cp:revision>
  <dcterms:created xsi:type="dcterms:W3CDTF">2024-12-24T07:45:29Z</dcterms:created>
  <dcterms:modified xsi:type="dcterms:W3CDTF">2024-12-24T08:24:56Z</dcterms:modified>
</cp:coreProperties>
</file>