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6146-3697-456F-B6E2-08D514FD27B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A6D-3974-471B-A8D3-57DBA06AC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28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6146-3697-456F-B6E2-08D514FD27B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A6D-3974-471B-A8D3-57DBA06AC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6146-3697-456F-B6E2-08D514FD27B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A6D-3974-471B-A8D3-57DBA06AC2C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38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6146-3697-456F-B6E2-08D514FD27B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A6D-3974-471B-A8D3-57DBA06AC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31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6146-3697-456F-B6E2-08D514FD27B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A6D-3974-471B-A8D3-57DBA06AC2C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430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6146-3697-456F-B6E2-08D514FD27B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A6D-3974-471B-A8D3-57DBA06AC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6146-3697-456F-B6E2-08D514FD27B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A6D-3974-471B-A8D3-57DBA06AC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688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6146-3697-456F-B6E2-08D514FD27B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A6D-3974-471B-A8D3-57DBA06AC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12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6146-3697-456F-B6E2-08D514FD27B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A6D-3974-471B-A8D3-57DBA06AC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29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6146-3697-456F-B6E2-08D514FD27B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A6D-3974-471B-A8D3-57DBA06AC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7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6146-3697-456F-B6E2-08D514FD27B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A6D-3974-471B-A8D3-57DBA06AC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3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6146-3697-456F-B6E2-08D514FD27B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A6D-3974-471B-A8D3-57DBA06AC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03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6146-3697-456F-B6E2-08D514FD27B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A6D-3974-471B-A8D3-57DBA06AC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9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6146-3697-456F-B6E2-08D514FD27B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A6D-3974-471B-A8D3-57DBA06AC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92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6146-3697-456F-B6E2-08D514FD27B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A6D-3974-471B-A8D3-57DBA06AC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12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6146-3697-456F-B6E2-08D514FD27B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A6D-3974-471B-A8D3-57DBA06AC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1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96146-3697-456F-B6E2-08D514FD27B5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9FFA6D-3974-471B-A8D3-57DBA06AC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72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0D17-05D4-DA7C-04D9-1DCDB3052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Science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D4C24-9C01-282E-7C06-A3DA73682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428285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132A-3FEE-AD48-32F4-C63D8D67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Variables, Data Types, and Operators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8FB93D-2A02-4F5F-EEE1-7D7CCD74C0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69968"/>
            <a:ext cx="89154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Containers for storing data values.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int, float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bool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NoneType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Arithmetic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+, -, *, /, %, ** (exponentiation)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==, !=, &lt;, &gt;, &lt;=, &gt;=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and, or, not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06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3B76-2F25-0220-B88A-C64E90FD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Conditional Statements and Loops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DC1EE1-8655-5EF0-2C7F-70A2404D11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62465"/>
            <a:ext cx="984699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Statements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Else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to make decisions.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Loop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Iterates over a sequence. Example: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Loop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Continues as long as the condition is True.</a:t>
            </a:r>
          </a:p>
        </p:txBody>
      </p:sp>
    </p:spTree>
    <p:extLst>
      <p:ext uri="{BB962C8B-B14F-4D97-AF65-F5344CB8AC3E}">
        <p14:creationId xmlns:p14="http://schemas.microsoft.com/office/powerpoint/2010/main" val="325806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9349-4477-4224-873A-E7F24F2E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and 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5B7B6E-D981-701F-3E17-814A1F1AD3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6"/>
            <a:ext cx="894489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Reusable block of code.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 Parameters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Accept inputs.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 Values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 output.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Collection of functions and variables.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Library Modules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sys, math, datetime, etc.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Third-party Libraries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NumPy, Pandas,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2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5516-C266-54C0-DFB3-DA826450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Structures: Lists, Tuples, and Dictionaries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3F66D3-44AD-A516-E81D-785E6F5AA6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493461"/>
            <a:ext cx="1051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Ordered, mutable collection.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Tuples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Ordered, immutable collection.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Dictionaries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Key-value pairs.</a:t>
            </a:r>
          </a:p>
        </p:txBody>
      </p:sp>
    </p:spTree>
    <p:extLst>
      <p:ext uri="{BB962C8B-B14F-4D97-AF65-F5344CB8AC3E}">
        <p14:creationId xmlns:p14="http://schemas.microsoft.com/office/powerpoint/2010/main" val="156076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D2C6-0DD6-87E4-CF30-6E5FE29A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NumPy: Numerical Operations on Arrays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2D4C71-7B6E-6393-D7DD-F507D7F87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7800"/>
            <a:ext cx="907271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 Arrays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Multi-dimensional, homogeneous data structures for numerical computation.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Element-wise operations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Add, subtract, multiply, divide arrays.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 manipulation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reshaping, slicing, indexing.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 operations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mean, median, standard deviation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04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641B-CEA6-2021-4924-06B94B3C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Pandas: Data Manipulation and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3A3958-4E3C-E25E-72A2-A046B9097A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847131"/>
            <a:ext cx="980030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Tabular data structure.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Operations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Selecting Columns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 Data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Data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Grouping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402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265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Trebuchet MS</vt:lpstr>
      <vt:lpstr>Wingdings</vt:lpstr>
      <vt:lpstr>Wingdings 3</vt:lpstr>
      <vt:lpstr>Facet</vt:lpstr>
      <vt:lpstr>Data Science Workshop</vt:lpstr>
      <vt:lpstr>Python Basics: Variables, Data Types, and Operators</vt:lpstr>
      <vt:lpstr>Control Flow: Conditional Statements and Loops</vt:lpstr>
      <vt:lpstr>Functions and Modules</vt:lpstr>
      <vt:lpstr>Data Structures: Lists, Tuples, and Dictionaries</vt:lpstr>
      <vt:lpstr>NumPy: Numerical Operations on Arrays</vt:lpstr>
      <vt:lpstr>Pandas: Data Manipulation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Nakul Chamariya</dc:creator>
  <cp:lastModifiedBy>Nakul Chamariya</cp:lastModifiedBy>
  <cp:revision>1</cp:revision>
  <dcterms:created xsi:type="dcterms:W3CDTF">2024-12-24T08:08:12Z</dcterms:created>
  <dcterms:modified xsi:type="dcterms:W3CDTF">2024-12-24T08:14:09Z</dcterms:modified>
</cp:coreProperties>
</file>