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2448" r:id="rId5"/>
    <p:sldId id="2462" r:id="rId6"/>
    <p:sldId id="259" r:id="rId7"/>
    <p:sldId id="2451" r:id="rId8"/>
    <p:sldId id="2450" r:id="rId9"/>
    <p:sldId id="2457" r:id="rId10"/>
    <p:sldId id="2463" r:id="rId11"/>
    <p:sldId id="2464" r:id="rId12"/>
    <p:sldId id="2436" r:id="rId13"/>
    <p:sldId id="2465" r:id="rId14"/>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3" autoAdjust="0"/>
  </p:normalViewPr>
  <p:slideViewPr>
    <p:cSldViewPr snapToGrid="0">
      <p:cViewPr varScale="1">
        <p:scale>
          <a:sx n="82" d="100"/>
          <a:sy n="82" d="100"/>
        </p:scale>
        <p:origin x="720" y="77"/>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96" d="100"/>
          <a:sy n="96" d="100"/>
        </p:scale>
        <p:origin x="289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C5ACF6-5C5D-4E49-93CE-4E3E6191D7C8}" type="doc">
      <dgm:prSet loTypeId="urn:microsoft.com/office/officeart/2005/8/layout/hChevron3" loCatId="process" qsTypeId="urn:microsoft.com/office/officeart/2005/8/quickstyle/simple1" qsCatId="simple" csTypeId="urn:microsoft.com/office/officeart/2005/8/colors/colorful1" csCatId="colorful"/>
      <dgm:spPr/>
      <dgm:t>
        <a:bodyPr/>
        <a:lstStyle/>
        <a:p>
          <a:endParaRPr lang="en-US"/>
        </a:p>
      </dgm:t>
    </dgm:pt>
    <dgm:pt modelId="{5A46EB4C-A004-4E5F-B0BE-F1947BF17ED2}">
      <dgm:prSet/>
      <dgm:spPr/>
      <dgm:t>
        <a:bodyPr/>
        <a:lstStyle/>
        <a:p>
          <a:r>
            <a:rPr lang="en-IN" b="1" dirty="0"/>
            <a:t>Centralization</a:t>
          </a:r>
          <a:endParaRPr lang="en-US" dirty="0"/>
        </a:p>
      </dgm:t>
    </dgm:pt>
    <dgm:pt modelId="{B527719D-D613-4E7B-83C5-40F7D61715FE}" type="parTrans" cxnId="{1008AAA3-B41E-4AC8-A606-A930CC765391}">
      <dgm:prSet/>
      <dgm:spPr/>
      <dgm:t>
        <a:bodyPr/>
        <a:lstStyle/>
        <a:p>
          <a:endParaRPr lang="en-US"/>
        </a:p>
      </dgm:t>
    </dgm:pt>
    <dgm:pt modelId="{F92092FE-179D-4CC8-8EFD-D0A35C734510}" type="sibTrans" cxnId="{1008AAA3-B41E-4AC8-A606-A930CC765391}">
      <dgm:prSet/>
      <dgm:spPr/>
      <dgm:t>
        <a:bodyPr/>
        <a:lstStyle/>
        <a:p>
          <a:endParaRPr lang="en-US"/>
        </a:p>
      </dgm:t>
    </dgm:pt>
    <dgm:pt modelId="{5BD6BB70-B58B-479B-95CC-F9C6924D0725}">
      <dgm:prSet/>
      <dgm:spPr/>
      <dgm:t>
        <a:bodyPr/>
        <a:lstStyle/>
        <a:p>
          <a:r>
            <a:rPr lang="en-IN" b="1" dirty="0"/>
            <a:t>Lack of Transparency</a:t>
          </a:r>
          <a:endParaRPr lang="en-US" dirty="0"/>
        </a:p>
      </dgm:t>
    </dgm:pt>
    <dgm:pt modelId="{1A649B67-8F3D-4925-9A5F-D940C0C59712}" type="parTrans" cxnId="{D2FAE2FB-2009-4B00-ADCE-BF5B7BD7D7B2}">
      <dgm:prSet/>
      <dgm:spPr/>
      <dgm:t>
        <a:bodyPr/>
        <a:lstStyle/>
        <a:p>
          <a:endParaRPr lang="en-US"/>
        </a:p>
      </dgm:t>
    </dgm:pt>
    <dgm:pt modelId="{860E0445-88AD-4994-B608-1141111BDC1A}" type="sibTrans" cxnId="{D2FAE2FB-2009-4B00-ADCE-BF5B7BD7D7B2}">
      <dgm:prSet/>
      <dgm:spPr/>
      <dgm:t>
        <a:bodyPr/>
        <a:lstStyle/>
        <a:p>
          <a:endParaRPr lang="en-US"/>
        </a:p>
      </dgm:t>
    </dgm:pt>
    <dgm:pt modelId="{A9DFE213-09DB-4673-85DE-32DCD7A10039}">
      <dgm:prSet/>
      <dgm:spPr/>
      <dgm:t>
        <a:bodyPr/>
        <a:lstStyle/>
        <a:p>
          <a:r>
            <a:rPr lang="en-IN" b="1" dirty="0"/>
            <a:t>Cybersecurity Vulnerabilities</a:t>
          </a:r>
          <a:endParaRPr lang="en-US" dirty="0"/>
        </a:p>
      </dgm:t>
    </dgm:pt>
    <dgm:pt modelId="{85BC5933-838A-4099-89B5-B36EB22B4FEA}" type="parTrans" cxnId="{996508A1-7FD1-4A17-8607-99F9FB90750E}">
      <dgm:prSet/>
      <dgm:spPr/>
      <dgm:t>
        <a:bodyPr/>
        <a:lstStyle/>
        <a:p>
          <a:endParaRPr lang="en-US"/>
        </a:p>
      </dgm:t>
    </dgm:pt>
    <dgm:pt modelId="{793FC795-8697-40D6-B6B4-7782A003ED0E}" type="sibTrans" cxnId="{996508A1-7FD1-4A17-8607-99F9FB90750E}">
      <dgm:prSet/>
      <dgm:spPr/>
      <dgm:t>
        <a:bodyPr/>
        <a:lstStyle/>
        <a:p>
          <a:endParaRPr lang="en-US"/>
        </a:p>
      </dgm:t>
    </dgm:pt>
    <dgm:pt modelId="{38324B6F-1BD7-45E4-A4A1-5D58B96775C7}">
      <dgm:prSet/>
      <dgm:spPr/>
      <dgm:t>
        <a:bodyPr/>
        <a:lstStyle/>
        <a:p>
          <a:r>
            <a:rPr lang="en-IN" b="1" dirty="0"/>
            <a:t>Limited Accessibility</a:t>
          </a:r>
          <a:endParaRPr lang="en-US" dirty="0"/>
        </a:p>
      </dgm:t>
    </dgm:pt>
    <dgm:pt modelId="{79864937-78EF-4B59-B5D3-BB6A9E173FD9}" type="parTrans" cxnId="{19FA87D8-2424-4BEA-BE33-4C28C0BBF680}">
      <dgm:prSet/>
      <dgm:spPr/>
      <dgm:t>
        <a:bodyPr/>
        <a:lstStyle/>
        <a:p>
          <a:endParaRPr lang="en-US"/>
        </a:p>
      </dgm:t>
    </dgm:pt>
    <dgm:pt modelId="{44F0830F-43DB-4714-A9A1-E54EF6032777}" type="sibTrans" cxnId="{19FA87D8-2424-4BEA-BE33-4C28C0BBF680}">
      <dgm:prSet/>
      <dgm:spPr/>
      <dgm:t>
        <a:bodyPr/>
        <a:lstStyle/>
        <a:p>
          <a:endParaRPr lang="en-US"/>
        </a:p>
      </dgm:t>
    </dgm:pt>
    <dgm:pt modelId="{60B98002-4242-4222-AB69-1AE1295BE9DD}">
      <dgm:prSet/>
      <dgm:spPr/>
      <dgm:t>
        <a:bodyPr/>
        <a:lstStyle/>
        <a:p>
          <a:r>
            <a:rPr lang="en-IN" b="1"/>
            <a:t>Dependence on Trust in Authorities</a:t>
          </a:r>
          <a:endParaRPr lang="en-US"/>
        </a:p>
      </dgm:t>
    </dgm:pt>
    <dgm:pt modelId="{EC0DBE23-1278-41AB-9D30-208309D8FC73}" type="parTrans" cxnId="{CBD0122C-A0B0-4D97-AD9F-F5A59C6639C9}">
      <dgm:prSet/>
      <dgm:spPr/>
      <dgm:t>
        <a:bodyPr/>
        <a:lstStyle/>
        <a:p>
          <a:endParaRPr lang="en-US"/>
        </a:p>
      </dgm:t>
    </dgm:pt>
    <dgm:pt modelId="{53C8714A-06A2-4670-8A7F-D2FFF42E76EE}" type="sibTrans" cxnId="{CBD0122C-A0B0-4D97-AD9F-F5A59C6639C9}">
      <dgm:prSet/>
      <dgm:spPr/>
      <dgm:t>
        <a:bodyPr/>
        <a:lstStyle/>
        <a:p>
          <a:endParaRPr lang="en-US"/>
        </a:p>
      </dgm:t>
    </dgm:pt>
    <dgm:pt modelId="{B202E659-D5B7-4447-8AF1-D48DB24366CD}" type="pres">
      <dgm:prSet presAssocID="{63C5ACF6-5C5D-4E49-93CE-4E3E6191D7C8}" presName="Name0" presStyleCnt="0">
        <dgm:presLayoutVars>
          <dgm:dir/>
          <dgm:resizeHandles val="exact"/>
        </dgm:presLayoutVars>
      </dgm:prSet>
      <dgm:spPr/>
    </dgm:pt>
    <dgm:pt modelId="{4A959E57-9399-4CDB-B959-8B19F5574A68}" type="pres">
      <dgm:prSet presAssocID="{5A46EB4C-A004-4E5F-B0BE-F1947BF17ED2}" presName="parTxOnly" presStyleLbl="node1" presStyleIdx="0" presStyleCnt="5">
        <dgm:presLayoutVars>
          <dgm:bulletEnabled val="1"/>
        </dgm:presLayoutVars>
      </dgm:prSet>
      <dgm:spPr/>
    </dgm:pt>
    <dgm:pt modelId="{683F9626-E6BE-4B20-968F-9D05B81356F6}" type="pres">
      <dgm:prSet presAssocID="{F92092FE-179D-4CC8-8EFD-D0A35C734510}" presName="parSpace" presStyleCnt="0"/>
      <dgm:spPr/>
    </dgm:pt>
    <dgm:pt modelId="{B8C2ABD9-B08F-4B28-A6B3-C788635C5052}" type="pres">
      <dgm:prSet presAssocID="{5BD6BB70-B58B-479B-95CC-F9C6924D0725}" presName="parTxOnly" presStyleLbl="node1" presStyleIdx="1" presStyleCnt="5">
        <dgm:presLayoutVars>
          <dgm:bulletEnabled val="1"/>
        </dgm:presLayoutVars>
      </dgm:prSet>
      <dgm:spPr/>
    </dgm:pt>
    <dgm:pt modelId="{C1A13D39-16C2-49B8-8CEE-5FB35567CA84}" type="pres">
      <dgm:prSet presAssocID="{860E0445-88AD-4994-B608-1141111BDC1A}" presName="parSpace" presStyleCnt="0"/>
      <dgm:spPr/>
    </dgm:pt>
    <dgm:pt modelId="{DC08219A-4E6B-47C4-A613-91038A02F555}" type="pres">
      <dgm:prSet presAssocID="{A9DFE213-09DB-4673-85DE-32DCD7A10039}" presName="parTxOnly" presStyleLbl="node1" presStyleIdx="2" presStyleCnt="5">
        <dgm:presLayoutVars>
          <dgm:bulletEnabled val="1"/>
        </dgm:presLayoutVars>
      </dgm:prSet>
      <dgm:spPr/>
    </dgm:pt>
    <dgm:pt modelId="{547E2C4A-F29E-4157-98EF-387B4367D649}" type="pres">
      <dgm:prSet presAssocID="{793FC795-8697-40D6-B6B4-7782A003ED0E}" presName="parSpace" presStyleCnt="0"/>
      <dgm:spPr/>
    </dgm:pt>
    <dgm:pt modelId="{C5E668CA-9500-4F86-9490-0B579FE3893F}" type="pres">
      <dgm:prSet presAssocID="{38324B6F-1BD7-45E4-A4A1-5D58B96775C7}" presName="parTxOnly" presStyleLbl="node1" presStyleIdx="3" presStyleCnt="5">
        <dgm:presLayoutVars>
          <dgm:bulletEnabled val="1"/>
        </dgm:presLayoutVars>
      </dgm:prSet>
      <dgm:spPr/>
    </dgm:pt>
    <dgm:pt modelId="{54C00EFE-1627-4978-B016-3B9840E4001A}" type="pres">
      <dgm:prSet presAssocID="{44F0830F-43DB-4714-A9A1-E54EF6032777}" presName="parSpace" presStyleCnt="0"/>
      <dgm:spPr/>
    </dgm:pt>
    <dgm:pt modelId="{DEF9A46D-E387-42EE-A9B5-EE3C07896A4B}" type="pres">
      <dgm:prSet presAssocID="{60B98002-4242-4222-AB69-1AE1295BE9DD}" presName="parTxOnly" presStyleLbl="node1" presStyleIdx="4" presStyleCnt="5">
        <dgm:presLayoutVars>
          <dgm:bulletEnabled val="1"/>
        </dgm:presLayoutVars>
      </dgm:prSet>
      <dgm:spPr/>
    </dgm:pt>
  </dgm:ptLst>
  <dgm:cxnLst>
    <dgm:cxn modelId="{7C606C26-CD84-424E-B3AA-A582C9E0ED27}" type="presOf" srcId="{A9DFE213-09DB-4673-85DE-32DCD7A10039}" destId="{DC08219A-4E6B-47C4-A613-91038A02F555}" srcOrd="0" destOrd="0" presId="urn:microsoft.com/office/officeart/2005/8/layout/hChevron3"/>
    <dgm:cxn modelId="{CBD0122C-A0B0-4D97-AD9F-F5A59C6639C9}" srcId="{63C5ACF6-5C5D-4E49-93CE-4E3E6191D7C8}" destId="{60B98002-4242-4222-AB69-1AE1295BE9DD}" srcOrd="4" destOrd="0" parTransId="{EC0DBE23-1278-41AB-9D30-208309D8FC73}" sibTransId="{53C8714A-06A2-4670-8A7F-D2FFF42E76EE}"/>
    <dgm:cxn modelId="{873E9032-9E60-43DB-94E7-CD6C0DDB93A5}" type="presOf" srcId="{63C5ACF6-5C5D-4E49-93CE-4E3E6191D7C8}" destId="{B202E659-D5B7-4447-8AF1-D48DB24366CD}" srcOrd="0" destOrd="0" presId="urn:microsoft.com/office/officeart/2005/8/layout/hChevron3"/>
    <dgm:cxn modelId="{5CF33B77-9406-44EB-B736-62A5F5A97998}" type="presOf" srcId="{60B98002-4242-4222-AB69-1AE1295BE9DD}" destId="{DEF9A46D-E387-42EE-A9B5-EE3C07896A4B}" srcOrd="0" destOrd="0" presId="urn:microsoft.com/office/officeart/2005/8/layout/hChevron3"/>
    <dgm:cxn modelId="{B6E35359-DCB5-42CC-A84A-BD64FB2AA386}" type="presOf" srcId="{5A46EB4C-A004-4E5F-B0BE-F1947BF17ED2}" destId="{4A959E57-9399-4CDB-B959-8B19F5574A68}" srcOrd="0" destOrd="0" presId="urn:microsoft.com/office/officeart/2005/8/layout/hChevron3"/>
    <dgm:cxn modelId="{A5C2C297-52AE-4C56-AFC5-0029BA041E4E}" type="presOf" srcId="{38324B6F-1BD7-45E4-A4A1-5D58B96775C7}" destId="{C5E668CA-9500-4F86-9490-0B579FE3893F}" srcOrd="0" destOrd="0" presId="urn:microsoft.com/office/officeart/2005/8/layout/hChevron3"/>
    <dgm:cxn modelId="{996508A1-7FD1-4A17-8607-99F9FB90750E}" srcId="{63C5ACF6-5C5D-4E49-93CE-4E3E6191D7C8}" destId="{A9DFE213-09DB-4673-85DE-32DCD7A10039}" srcOrd="2" destOrd="0" parTransId="{85BC5933-838A-4099-89B5-B36EB22B4FEA}" sibTransId="{793FC795-8697-40D6-B6B4-7782A003ED0E}"/>
    <dgm:cxn modelId="{1008AAA3-B41E-4AC8-A606-A930CC765391}" srcId="{63C5ACF6-5C5D-4E49-93CE-4E3E6191D7C8}" destId="{5A46EB4C-A004-4E5F-B0BE-F1947BF17ED2}" srcOrd="0" destOrd="0" parTransId="{B527719D-D613-4E7B-83C5-40F7D61715FE}" sibTransId="{F92092FE-179D-4CC8-8EFD-D0A35C734510}"/>
    <dgm:cxn modelId="{19FA87D8-2424-4BEA-BE33-4C28C0BBF680}" srcId="{63C5ACF6-5C5D-4E49-93CE-4E3E6191D7C8}" destId="{38324B6F-1BD7-45E4-A4A1-5D58B96775C7}" srcOrd="3" destOrd="0" parTransId="{79864937-78EF-4B59-B5D3-BB6A9E173FD9}" sibTransId="{44F0830F-43DB-4714-A9A1-E54EF6032777}"/>
    <dgm:cxn modelId="{A5FA34F5-BA5E-41B7-84BE-6AF233CF46C8}" type="presOf" srcId="{5BD6BB70-B58B-479B-95CC-F9C6924D0725}" destId="{B8C2ABD9-B08F-4B28-A6B3-C788635C5052}" srcOrd="0" destOrd="0" presId="urn:microsoft.com/office/officeart/2005/8/layout/hChevron3"/>
    <dgm:cxn modelId="{D2FAE2FB-2009-4B00-ADCE-BF5B7BD7D7B2}" srcId="{63C5ACF6-5C5D-4E49-93CE-4E3E6191D7C8}" destId="{5BD6BB70-B58B-479B-95CC-F9C6924D0725}" srcOrd="1" destOrd="0" parTransId="{1A649B67-8F3D-4925-9A5F-D940C0C59712}" sibTransId="{860E0445-88AD-4994-B608-1141111BDC1A}"/>
    <dgm:cxn modelId="{1484657F-68FF-4BDE-896F-10C0887F46A5}" type="presParOf" srcId="{B202E659-D5B7-4447-8AF1-D48DB24366CD}" destId="{4A959E57-9399-4CDB-B959-8B19F5574A68}" srcOrd="0" destOrd="0" presId="urn:microsoft.com/office/officeart/2005/8/layout/hChevron3"/>
    <dgm:cxn modelId="{BFD7EF55-E7B6-42A6-8D34-7A7A3804CBAF}" type="presParOf" srcId="{B202E659-D5B7-4447-8AF1-D48DB24366CD}" destId="{683F9626-E6BE-4B20-968F-9D05B81356F6}" srcOrd="1" destOrd="0" presId="urn:microsoft.com/office/officeart/2005/8/layout/hChevron3"/>
    <dgm:cxn modelId="{1B7E6D81-3A17-4A2D-906F-0502E75B917A}" type="presParOf" srcId="{B202E659-D5B7-4447-8AF1-D48DB24366CD}" destId="{B8C2ABD9-B08F-4B28-A6B3-C788635C5052}" srcOrd="2" destOrd="0" presId="urn:microsoft.com/office/officeart/2005/8/layout/hChevron3"/>
    <dgm:cxn modelId="{DAA349AC-1E15-43E3-AB4D-89D6FC06CF59}" type="presParOf" srcId="{B202E659-D5B7-4447-8AF1-D48DB24366CD}" destId="{C1A13D39-16C2-49B8-8CEE-5FB35567CA84}" srcOrd="3" destOrd="0" presId="urn:microsoft.com/office/officeart/2005/8/layout/hChevron3"/>
    <dgm:cxn modelId="{D6432E0A-DDBF-4066-BD57-FF381A758838}" type="presParOf" srcId="{B202E659-D5B7-4447-8AF1-D48DB24366CD}" destId="{DC08219A-4E6B-47C4-A613-91038A02F555}" srcOrd="4" destOrd="0" presId="urn:microsoft.com/office/officeart/2005/8/layout/hChevron3"/>
    <dgm:cxn modelId="{A61E7066-E500-4159-A9CE-8C81A12D5EFF}" type="presParOf" srcId="{B202E659-D5B7-4447-8AF1-D48DB24366CD}" destId="{547E2C4A-F29E-4157-98EF-387B4367D649}" srcOrd="5" destOrd="0" presId="urn:microsoft.com/office/officeart/2005/8/layout/hChevron3"/>
    <dgm:cxn modelId="{731E932D-C0A7-4885-9E45-0B9B48FDD32C}" type="presParOf" srcId="{B202E659-D5B7-4447-8AF1-D48DB24366CD}" destId="{C5E668CA-9500-4F86-9490-0B579FE3893F}" srcOrd="6" destOrd="0" presId="urn:microsoft.com/office/officeart/2005/8/layout/hChevron3"/>
    <dgm:cxn modelId="{6542BD4E-0742-4CF5-927E-3358932D302A}" type="presParOf" srcId="{B202E659-D5B7-4447-8AF1-D48DB24366CD}" destId="{54C00EFE-1627-4978-B016-3B9840E4001A}" srcOrd="7" destOrd="0" presId="urn:microsoft.com/office/officeart/2005/8/layout/hChevron3"/>
    <dgm:cxn modelId="{3EEDEBEF-C5E6-4AC9-B644-97A4A8D16C15}" type="presParOf" srcId="{B202E659-D5B7-4447-8AF1-D48DB24366CD}" destId="{DEF9A46D-E387-42EE-A9B5-EE3C07896A4B}" srcOrd="8" destOrd="0" presId="urn:microsoft.com/office/officeart/2005/8/layout/hChevron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FCE180-9549-4620-ACE9-023B205F0F29}"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F6CA34E5-4C19-40E9-8D24-ED90041442A8}">
      <dgm:prSet/>
      <dgm:spPr/>
      <dgm:t>
        <a:bodyPr/>
        <a:lstStyle/>
        <a:p>
          <a:r>
            <a:rPr lang="en-GB" b="0" i="0" dirty="0"/>
            <a:t>The algorithm is used to verify the transaction and create a new block in the blockchain. </a:t>
          </a:r>
          <a:endParaRPr lang="en-US" dirty="0"/>
        </a:p>
      </dgm:t>
    </dgm:pt>
    <dgm:pt modelId="{0A6D531A-2741-4447-9FAF-5F961063EB07}" type="parTrans" cxnId="{3B250BEA-1AB4-4515-9C97-329DD2050EF6}">
      <dgm:prSet/>
      <dgm:spPr/>
      <dgm:t>
        <a:bodyPr/>
        <a:lstStyle/>
        <a:p>
          <a:endParaRPr lang="en-US"/>
        </a:p>
      </dgm:t>
    </dgm:pt>
    <dgm:pt modelId="{7B733906-9C75-484C-8CA8-846D42B55FCA}" type="sibTrans" cxnId="{3B250BEA-1AB4-4515-9C97-329DD2050EF6}">
      <dgm:prSet/>
      <dgm:spPr/>
      <dgm:t>
        <a:bodyPr/>
        <a:lstStyle/>
        <a:p>
          <a:endParaRPr lang="en-US"/>
        </a:p>
      </dgm:t>
    </dgm:pt>
    <dgm:pt modelId="{951A2A40-2411-46A2-ABD0-EF82E7098FA1}">
      <dgm:prSet/>
      <dgm:spPr/>
      <dgm:t>
        <a:bodyPr/>
        <a:lstStyle/>
        <a:p>
          <a:r>
            <a:rPr lang="en-GB" b="0" i="0" dirty="0"/>
            <a:t>The </a:t>
          </a:r>
          <a:r>
            <a:rPr lang="en-GB" b="1" i="0" dirty="0"/>
            <a:t>purpose</a:t>
          </a:r>
          <a:r>
            <a:rPr lang="en-GB" b="0" i="0" dirty="0"/>
            <a:t> of a consensus mechanism is to bring all the nodes in agreement to trust one another. </a:t>
          </a:r>
          <a:endParaRPr lang="en-US" dirty="0"/>
        </a:p>
      </dgm:t>
    </dgm:pt>
    <dgm:pt modelId="{DCCD7DCC-DF3A-462B-A9FC-5E45FE01D7CD}" type="parTrans" cxnId="{6871C4BD-C14A-4857-B59E-D8605E07FD94}">
      <dgm:prSet/>
      <dgm:spPr/>
      <dgm:t>
        <a:bodyPr/>
        <a:lstStyle/>
        <a:p>
          <a:endParaRPr lang="en-US"/>
        </a:p>
      </dgm:t>
    </dgm:pt>
    <dgm:pt modelId="{048EC20E-F8B2-4707-8561-B196AF2FA932}" type="sibTrans" cxnId="{6871C4BD-C14A-4857-B59E-D8605E07FD94}">
      <dgm:prSet/>
      <dgm:spPr/>
      <dgm:t>
        <a:bodyPr/>
        <a:lstStyle/>
        <a:p>
          <a:endParaRPr lang="en-US"/>
        </a:p>
      </dgm:t>
    </dgm:pt>
    <dgm:pt modelId="{FA684894-0C4B-4297-8FBD-60EBCA418158}">
      <dgm:prSet/>
      <dgm:spPr/>
      <dgm:t>
        <a:bodyPr/>
        <a:lstStyle/>
        <a:p>
          <a:r>
            <a:rPr lang="en-GB" b="0" i="0"/>
            <a:t>The miner creates a new block with the previous block's hash value and the information of vote and adds it to the blockchain. </a:t>
          </a:r>
          <a:endParaRPr lang="en-US"/>
        </a:p>
      </dgm:t>
    </dgm:pt>
    <dgm:pt modelId="{4B9DB2CD-C5DF-49FD-A171-FAA81CDE32C5}" type="parTrans" cxnId="{08083581-83F3-462D-BC8A-ACBDBADCF47B}">
      <dgm:prSet/>
      <dgm:spPr/>
      <dgm:t>
        <a:bodyPr/>
        <a:lstStyle/>
        <a:p>
          <a:endParaRPr lang="en-US"/>
        </a:p>
      </dgm:t>
    </dgm:pt>
    <dgm:pt modelId="{E8F67550-9435-4AB5-B51E-48476F4D458E}" type="sibTrans" cxnId="{08083581-83F3-462D-BC8A-ACBDBADCF47B}">
      <dgm:prSet/>
      <dgm:spPr/>
      <dgm:t>
        <a:bodyPr/>
        <a:lstStyle/>
        <a:p>
          <a:endParaRPr lang="en-US"/>
        </a:p>
      </dgm:t>
    </dgm:pt>
    <dgm:pt modelId="{45AD119C-A6C9-4AEB-847A-617BCAEC19F9}" type="pres">
      <dgm:prSet presAssocID="{AFFCE180-9549-4620-ACE9-023B205F0F29}" presName="hierChild1" presStyleCnt="0">
        <dgm:presLayoutVars>
          <dgm:chPref val="1"/>
          <dgm:dir/>
          <dgm:animOne val="branch"/>
          <dgm:animLvl val="lvl"/>
          <dgm:resizeHandles/>
        </dgm:presLayoutVars>
      </dgm:prSet>
      <dgm:spPr/>
    </dgm:pt>
    <dgm:pt modelId="{396D4C73-811F-43BC-BBD4-24FF1D13588C}" type="pres">
      <dgm:prSet presAssocID="{F6CA34E5-4C19-40E9-8D24-ED90041442A8}" presName="hierRoot1" presStyleCnt="0"/>
      <dgm:spPr/>
    </dgm:pt>
    <dgm:pt modelId="{2FC1611A-852F-4789-9203-28F57DCD2B7E}" type="pres">
      <dgm:prSet presAssocID="{F6CA34E5-4C19-40E9-8D24-ED90041442A8}" presName="composite" presStyleCnt="0"/>
      <dgm:spPr/>
    </dgm:pt>
    <dgm:pt modelId="{A7567138-F084-4F64-B3EC-03D95CE6A810}" type="pres">
      <dgm:prSet presAssocID="{F6CA34E5-4C19-40E9-8D24-ED90041442A8}" presName="background" presStyleLbl="node0" presStyleIdx="0" presStyleCnt="3"/>
      <dgm:spPr/>
    </dgm:pt>
    <dgm:pt modelId="{0183E145-AA2B-4A71-83B9-2D55B78CD7F8}" type="pres">
      <dgm:prSet presAssocID="{F6CA34E5-4C19-40E9-8D24-ED90041442A8}" presName="text" presStyleLbl="fgAcc0" presStyleIdx="0" presStyleCnt="3">
        <dgm:presLayoutVars>
          <dgm:chPref val="3"/>
        </dgm:presLayoutVars>
      </dgm:prSet>
      <dgm:spPr/>
    </dgm:pt>
    <dgm:pt modelId="{AB5E7378-CCE9-41A5-BDFE-C1B7FE36735D}" type="pres">
      <dgm:prSet presAssocID="{F6CA34E5-4C19-40E9-8D24-ED90041442A8}" presName="hierChild2" presStyleCnt="0"/>
      <dgm:spPr/>
    </dgm:pt>
    <dgm:pt modelId="{43C46426-7B06-44C3-97D2-296CF6018737}" type="pres">
      <dgm:prSet presAssocID="{951A2A40-2411-46A2-ABD0-EF82E7098FA1}" presName="hierRoot1" presStyleCnt="0"/>
      <dgm:spPr/>
    </dgm:pt>
    <dgm:pt modelId="{1725544E-5ACB-4F4A-89A0-AE790EC6F653}" type="pres">
      <dgm:prSet presAssocID="{951A2A40-2411-46A2-ABD0-EF82E7098FA1}" presName="composite" presStyleCnt="0"/>
      <dgm:spPr/>
    </dgm:pt>
    <dgm:pt modelId="{9F597025-E4E2-4D48-A475-0A4A9BD796C7}" type="pres">
      <dgm:prSet presAssocID="{951A2A40-2411-46A2-ABD0-EF82E7098FA1}" presName="background" presStyleLbl="node0" presStyleIdx="1" presStyleCnt="3"/>
      <dgm:spPr/>
    </dgm:pt>
    <dgm:pt modelId="{57B322EE-531F-4248-9A7B-71679F5B3501}" type="pres">
      <dgm:prSet presAssocID="{951A2A40-2411-46A2-ABD0-EF82E7098FA1}" presName="text" presStyleLbl="fgAcc0" presStyleIdx="1" presStyleCnt="3">
        <dgm:presLayoutVars>
          <dgm:chPref val="3"/>
        </dgm:presLayoutVars>
      </dgm:prSet>
      <dgm:spPr/>
    </dgm:pt>
    <dgm:pt modelId="{73C2BEEE-31AC-4A4B-A581-5F53D31BFF38}" type="pres">
      <dgm:prSet presAssocID="{951A2A40-2411-46A2-ABD0-EF82E7098FA1}" presName="hierChild2" presStyleCnt="0"/>
      <dgm:spPr/>
    </dgm:pt>
    <dgm:pt modelId="{39D8DF4D-FF36-41ED-9469-FC1372812A3B}" type="pres">
      <dgm:prSet presAssocID="{FA684894-0C4B-4297-8FBD-60EBCA418158}" presName="hierRoot1" presStyleCnt="0"/>
      <dgm:spPr/>
    </dgm:pt>
    <dgm:pt modelId="{622B363D-89A2-4CD8-AC79-6D14D6E89F5F}" type="pres">
      <dgm:prSet presAssocID="{FA684894-0C4B-4297-8FBD-60EBCA418158}" presName="composite" presStyleCnt="0"/>
      <dgm:spPr/>
    </dgm:pt>
    <dgm:pt modelId="{C4394C85-7034-4DDC-B6FF-CB4A5EC0BB58}" type="pres">
      <dgm:prSet presAssocID="{FA684894-0C4B-4297-8FBD-60EBCA418158}" presName="background" presStyleLbl="node0" presStyleIdx="2" presStyleCnt="3"/>
      <dgm:spPr/>
    </dgm:pt>
    <dgm:pt modelId="{659BBBC5-EAF9-43BB-82CE-A6B39CBA5AA1}" type="pres">
      <dgm:prSet presAssocID="{FA684894-0C4B-4297-8FBD-60EBCA418158}" presName="text" presStyleLbl="fgAcc0" presStyleIdx="2" presStyleCnt="3">
        <dgm:presLayoutVars>
          <dgm:chPref val="3"/>
        </dgm:presLayoutVars>
      </dgm:prSet>
      <dgm:spPr/>
    </dgm:pt>
    <dgm:pt modelId="{71070324-0B5C-4BFD-BF95-88E3B1069E89}" type="pres">
      <dgm:prSet presAssocID="{FA684894-0C4B-4297-8FBD-60EBCA418158}" presName="hierChild2" presStyleCnt="0"/>
      <dgm:spPr/>
    </dgm:pt>
  </dgm:ptLst>
  <dgm:cxnLst>
    <dgm:cxn modelId="{EE226246-E096-4557-921A-0735EDA8A720}" type="presOf" srcId="{AFFCE180-9549-4620-ACE9-023B205F0F29}" destId="{45AD119C-A6C9-4AEB-847A-617BCAEC19F9}" srcOrd="0" destOrd="0" presId="urn:microsoft.com/office/officeart/2005/8/layout/hierarchy1"/>
    <dgm:cxn modelId="{62667C78-4A62-41C8-92F8-A2612197784C}" type="presOf" srcId="{F6CA34E5-4C19-40E9-8D24-ED90041442A8}" destId="{0183E145-AA2B-4A71-83B9-2D55B78CD7F8}" srcOrd="0" destOrd="0" presId="urn:microsoft.com/office/officeart/2005/8/layout/hierarchy1"/>
    <dgm:cxn modelId="{08083581-83F3-462D-BC8A-ACBDBADCF47B}" srcId="{AFFCE180-9549-4620-ACE9-023B205F0F29}" destId="{FA684894-0C4B-4297-8FBD-60EBCA418158}" srcOrd="2" destOrd="0" parTransId="{4B9DB2CD-C5DF-49FD-A171-FAA81CDE32C5}" sibTransId="{E8F67550-9435-4AB5-B51E-48476F4D458E}"/>
    <dgm:cxn modelId="{AD544F89-D3FF-4CF2-A894-E9E46A8DD3A0}" type="presOf" srcId="{951A2A40-2411-46A2-ABD0-EF82E7098FA1}" destId="{57B322EE-531F-4248-9A7B-71679F5B3501}" srcOrd="0" destOrd="0" presId="urn:microsoft.com/office/officeart/2005/8/layout/hierarchy1"/>
    <dgm:cxn modelId="{E975FBB8-6573-4BBC-9B59-904DE4DFBE3D}" type="presOf" srcId="{FA684894-0C4B-4297-8FBD-60EBCA418158}" destId="{659BBBC5-EAF9-43BB-82CE-A6B39CBA5AA1}" srcOrd="0" destOrd="0" presId="urn:microsoft.com/office/officeart/2005/8/layout/hierarchy1"/>
    <dgm:cxn modelId="{6871C4BD-C14A-4857-B59E-D8605E07FD94}" srcId="{AFFCE180-9549-4620-ACE9-023B205F0F29}" destId="{951A2A40-2411-46A2-ABD0-EF82E7098FA1}" srcOrd="1" destOrd="0" parTransId="{DCCD7DCC-DF3A-462B-A9FC-5E45FE01D7CD}" sibTransId="{048EC20E-F8B2-4707-8561-B196AF2FA932}"/>
    <dgm:cxn modelId="{3B250BEA-1AB4-4515-9C97-329DD2050EF6}" srcId="{AFFCE180-9549-4620-ACE9-023B205F0F29}" destId="{F6CA34E5-4C19-40E9-8D24-ED90041442A8}" srcOrd="0" destOrd="0" parTransId="{0A6D531A-2741-4447-9FAF-5F961063EB07}" sibTransId="{7B733906-9C75-484C-8CA8-846D42B55FCA}"/>
    <dgm:cxn modelId="{0513F4EF-9798-4EFF-894B-C191D37770DF}" type="presParOf" srcId="{45AD119C-A6C9-4AEB-847A-617BCAEC19F9}" destId="{396D4C73-811F-43BC-BBD4-24FF1D13588C}" srcOrd="0" destOrd="0" presId="urn:microsoft.com/office/officeart/2005/8/layout/hierarchy1"/>
    <dgm:cxn modelId="{86DA7CFA-6BF4-42C8-98C6-14B16D24B0DF}" type="presParOf" srcId="{396D4C73-811F-43BC-BBD4-24FF1D13588C}" destId="{2FC1611A-852F-4789-9203-28F57DCD2B7E}" srcOrd="0" destOrd="0" presId="urn:microsoft.com/office/officeart/2005/8/layout/hierarchy1"/>
    <dgm:cxn modelId="{5646BDAF-014A-44BE-B725-6D43C7D7EEDB}" type="presParOf" srcId="{2FC1611A-852F-4789-9203-28F57DCD2B7E}" destId="{A7567138-F084-4F64-B3EC-03D95CE6A810}" srcOrd="0" destOrd="0" presId="urn:microsoft.com/office/officeart/2005/8/layout/hierarchy1"/>
    <dgm:cxn modelId="{0841038A-9263-4B96-BBCE-53A4B6F9034F}" type="presParOf" srcId="{2FC1611A-852F-4789-9203-28F57DCD2B7E}" destId="{0183E145-AA2B-4A71-83B9-2D55B78CD7F8}" srcOrd="1" destOrd="0" presId="urn:microsoft.com/office/officeart/2005/8/layout/hierarchy1"/>
    <dgm:cxn modelId="{4771DF78-A950-4835-9D87-F1CB32F18F4B}" type="presParOf" srcId="{396D4C73-811F-43BC-BBD4-24FF1D13588C}" destId="{AB5E7378-CCE9-41A5-BDFE-C1B7FE36735D}" srcOrd="1" destOrd="0" presId="urn:microsoft.com/office/officeart/2005/8/layout/hierarchy1"/>
    <dgm:cxn modelId="{CB27DC8B-661B-4CDD-BDA9-2021688F3977}" type="presParOf" srcId="{45AD119C-A6C9-4AEB-847A-617BCAEC19F9}" destId="{43C46426-7B06-44C3-97D2-296CF6018737}" srcOrd="1" destOrd="0" presId="urn:microsoft.com/office/officeart/2005/8/layout/hierarchy1"/>
    <dgm:cxn modelId="{D3CC0F06-F36A-42C9-9C08-7E8D1866FB6F}" type="presParOf" srcId="{43C46426-7B06-44C3-97D2-296CF6018737}" destId="{1725544E-5ACB-4F4A-89A0-AE790EC6F653}" srcOrd="0" destOrd="0" presId="urn:microsoft.com/office/officeart/2005/8/layout/hierarchy1"/>
    <dgm:cxn modelId="{36645D40-284E-452A-9798-BF51E2F09F0A}" type="presParOf" srcId="{1725544E-5ACB-4F4A-89A0-AE790EC6F653}" destId="{9F597025-E4E2-4D48-A475-0A4A9BD796C7}" srcOrd="0" destOrd="0" presId="urn:microsoft.com/office/officeart/2005/8/layout/hierarchy1"/>
    <dgm:cxn modelId="{CBC1CA38-6CE9-44DA-8DF2-48AD805FD952}" type="presParOf" srcId="{1725544E-5ACB-4F4A-89A0-AE790EC6F653}" destId="{57B322EE-531F-4248-9A7B-71679F5B3501}" srcOrd="1" destOrd="0" presId="urn:microsoft.com/office/officeart/2005/8/layout/hierarchy1"/>
    <dgm:cxn modelId="{46BE84CD-9DBA-4D17-BC07-062750DD74FA}" type="presParOf" srcId="{43C46426-7B06-44C3-97D2-296CF6018737}" destId="{73C2BEEE-31AC-4A4B-A581-5F53D31BFF38}" srcOrd="1" destOrd="0" presId="urn:microsoft.com/office/officeart/2005/8/layout/hierarchy1"/>
    <dgm:cxn modelId="{B7BFB1EE-56E6-47A0-933D-F62F7F004B06}" type="presParOf" srcId="{45AD119C-A6C9-4AEB-847A-617BCAEC19F9}" destId="{39D8DF4D-FF36-41ED-9469-FC1372812A3B}" srcOrd="2" destOrd="0" presId="urn:microsoft.com/office/officeart/2005/8/layout/hierarchy1"/>
    <dgm:cxn modelId="{4172E377-768F-424F-BBAC-20DA3B59156D}" type="presParOf" srcId="{39D8DF4D-FF36-41ED-9469-FC1372812A3B}" destId="{622B363D-89A2-4CD8-AC79-6D14D6E89F5F}" srcOrd="0" destOrd="0" presId="urn:microsoft.com/office/officeart/2005/8/layout/hierarchy1"/>
    <dgm:cxn modelId="{D9E99048-8455-4B52-AC33-9EBB904111D0}" type="presParOf" srcId="{622B363D-89A2-4CD8-AC79-6D14D6E89F5F}" destId="{C4394C85-7034-4DDC-B6FF-CB4A5EC0BB58}" srcOrd="0" destOrd="0" presId="urn:microsoft.com/office/officeart/2005/8/layout/hierarchy1"/>
    <dgm:cxn modelId="{8BCFFA55-9084-48A2-AB47-02917C6BEE09}" type="presParOf" srcId="{622B363D-89A2-4CD8-AC79-6D14D6E89F5F}" destId="{659BBBC5-EAF9-43BB-82CE-A6B39CBA5AA1}" srcOrd="1" destOrd="0" presId="urn:microsoft.com/office/officeart/2005/8/layout/hierarchy1"/>
    <dgm:cxn modelId="{2FFBEA15-0BA5-402C-956A-2B0F521AE55E}" type="presParOf" srcId="{39D8DF4D-FF36-41ED-9469-FC1372812A3B}" destId="{71070324-0B5C-4BFD-BF95-88E3B1069E89}"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B0EB76D-D8EC-4186-B8BB-9A65273B5CB6}"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0B95793D-0041-4EF3-B151-B4AE8F70E749}">
      <dgm:prSet/>
      <dgm:spPr/>
      <dgm:t>
        <a:bodyPr/>
        <a:lstStyle/>
        <a:p>
          <a:r>
            <a:rPr lang="en-US" b="0" i="0"/>
            <a:t>Integration of Machine Learning and Artificial Intelligence</a:t>
          </a:r>
          <a:endParaRPr lang="en-US"/>
        </a:p>
      </dgm:t>
    </dgm:pt>
    <dgm:pt modelId="{D3D4C846-1399-40CE-BE7D-0070A1E0A7FF}" type="parTrans" cxnId="{A3EDA637-00B5-4A8C-8D51-DA8E64D8C0C9}">
      <dgm:prSet/>
      <dgm:spPr/>
      <dgm:t>
        <a:bodyPr/>
        <a:lstStyle/>
        <a:p>
          <a:endParaRPr lang="en-US"/>
        </a:p>
      </dgm:t>
    </dgm:pt>
    <dgm:pt modelId="{FEE6EEB4-698C-4A1E-9ED0-9CBF1EA6A100}" type="sibTrans" cxnId="{A3EDA637-00B5-4A8C-8D51-DA8E64D8C0C9}">
      <dgm:prSet/>
      <dgm:spPr/>
      <dgm:t>
        <a:bodyPr/>
        <a:lstStyle/>
        <a:p>
          <a:endParaRPr lang="en-US"/>
        </a:p>
      </dgm:t>
    </dgm:pt>
    <dgm:pt modelId="{823E293F-7F38-409E-9362-40C214B25C69}">
      <dgm:prSet/>
      <dgm:spPr/>
      <dgm:t>
        <a:bodyPr/>
        <a:lstStyle/>
        <a:p>
          <a:r>
            <a:rPr lang="en-US" b="0" i="0"/>
            <a:t>Enhanced Authentication Mechanisms</a:t>
          </a:r>
          <a:endParaRPr lang="en-US"/>
        </a:p>
      </dgm:t>
    </dgm:pt>
    <dgm:pt modelId="{102BC943-8D0A-4648-8E97-B0F03BBBC908}" type="parTrans" cxnId="{DCCADE7A-CD8C-4D43-8ED5-50B1BCC549E7}">
      <dgm:prSet/>
      <dgm:spPr/>
      <dgm:t>
        <a:bodyPr/>
        <a:lstStyle/>
        <a:p>
          <a:endParaRPr lang="en-US"/>
        </a:p>
      </dgm:t>
    </dgm:pt>
    <dgm:pt modelId="{19C04222-9F7D-4484-882F-17A08B705C0E}" type="sibTrans" cxnId="{DCCADE7A-CD8C-4D43-8ED5-50B1BCC549E7}">
      <dgm:prSet/>
      <dgm:spPr/>
      <dgm:t>
        <a:bodyPr/>
        <a:lstStyle/>
        <a:p>
          <a:endParaRPr lang="en-US"/>
        </a:p>
      </dgm:t>
    </dgm:pt>
    <dgm:pt modelId="{33E4A7B5-A3D2-49EA-983E-EED3FDF7101E}">
      <dgm:prSet/>
      <dgm:spPr/>
      <dgm:t>
        <a:bodyPr/>
        <a:lstStyle/>
        <a:p>
          <a:r>
            <a:rPr lang="en-US" b="0" i="0" dirty="0"/>
            <a:t>scalability and Accessibility Improvements</a:t>
          </a:r>
          <a:endParaRPr lang="en-US" dirty="0"/>
        </a:p>
      </dgm:t>
    </dgm:pt>
    <dgm:pt modelId="{9D0F418B-0CF4-47C2-846B-C3A13C44D443}" type="parTrans" cxnId="{55F09F9D-DBCD-4380-8357-05CFF4A0D873}">
      <dgm:prSet/>
      <dgm:spPr/>
      <dgm:t>
        <a:bodyPr/>
        <a:lstStyle/>
        <a:p>
          <a:endParaRPr lang="en-US"/>
        </a:p>
      </dgm:t>
    </dgm:pt>
    <dgm:pt modelId="{B3551CC1-EDCA-4BF2-9FF5-051993D1B105}" type="sibTrans" cxnId="{55F09F9D-DBCD-4380-8357-05CFF4A0D873}">
      <dgm:prSet/>
      <dgm:spPr/>
      <dgm:t>
        <a:bodyPr/>
        <a:lstStyle/>
        <a:p>
          <a:endParaRPr lang="en-US"/>
        </a:p>
      </dgm:t>
    </dgm:pt>
    <dgm:pt modelId="{3680369F-8E0F-4BFE-AD8A-864F4AAC1CFC}">
      <dgm:prSet/>
      <dgm:spPr/>
      <dgm:t>
        <a:bodyPr/>
        <a:lstStyle/>
        <a:p>
          <a:r>
            <a:rPr lang="en-US" b="0" i="0" dirty="0"/>
            <a:t>Implementation of Advanced Encryption Techniques for Data Security</a:t>
          </a:r>
          <a:endParaRPr lang="en-US" dirty="0"/>
        </a:p>
      </dgm:t>
    </dgm:pt>
    <dgm:pt modelId="{5B61C989-DBA5-464D-AE4A-84219A766842}" type="parTrans" cxnId="{E3A58E3B-5AF9-434C-AAD9-04F4EAD14368}">
      <dgm:prSet/>
      <dgm:spPr/>
      <dgm:t>
        <a:bodyPr/>
        <a:lstStyle/>
        <a:p>
          <a:endParaRPr lang="en-US"/>
        </a:p>
      </dgm:t>
    </dgm:pt>
    <dgm:pt modelId="{45563A85-0B28-4A5F-B0C0-E76F3071C048}" type="sibTrans" cxnId="{E3A58E3B-5AF9-434C-AAD9-04F4EAD14368}">
      <dgm:prSet/>
      <dgm:spPr/>
      <dgm:t>
        <a:bodyPr/>
        <a:lstStyle/>
        <a:p>
          <a:endParaRPr lang="en-US"/>
        </a:p>
      </dgm:t>
    </dgm:pt>
    <dgm:pt modelId="{CB69B902-186A-427F-BBC6-147D46C0821B}" type="pres">
      <dgm:prSet presAssocID="{3B0EB76D-D8EC-4186-B8BB-9A65273B5CB6}" presName="outerComposite" presStyleCnt="0">
        <dgm:presLayoutVars>
          <dgm:chMax val="5"/>
          <dgm:dir/>
          <dgm:resizeHandles val="exact"/>
        </dgm:presLayoutVars>
      </dgm:prSet>
      <dgm:spPr/>
    </dgm:pt>
    <dgm:pt modelId="{9596233A-A71F-4CA6-9CC2-51BACF5B5B26}" type="pres">
      <dgm:prSet presAssocID="{3B0EB76D-D8EC-4186-B8BB-9A65273B5CB6}" presName="dummyMaxCanvas" presStyleCnt="0">
        <dgm:presLayoutVars/>
      </dgm:prSet>
      <dgm:spPr/>
    </dgm:pt>
    <dgm:pt modelId="{9E6CD0C1-DA3D-4AFE-8848-D7B58A2D65A0}" type="pres">
      <dgm:prSet presAssocID="{3B0EB76D-D8EC-4186-B8BB-9A65273B5CB6}" presName="FourNodes_1" presStyleLbl="node1" presStyleIdx="0" presStyleCnt="4">
        <dgm:presLayoutVars>
          <dgm:bulletEnabled val="1"/>
        </dgm:presLayoutVars>
      </dgm:prSet>
      <dgm:spPr/>
    </dgm:pt>
    <dgm:pt modelId="{311CDCB7-6DB5-4774-A942-14DEED7233DE}" type="pres">
      <dgm:prSet presAssocID="{3B0EB76D-D8EC-4186-B8BB-9A65273B5CB6}" presName="FourNodes_2" presStyleLbl="node1" presStyleIdx="1" presStyleCnt="4">
        <dgm:presLayoutVars>
          <dgm:bulletEnabled val="1"/>
        </dgm:presLayoutVars>
      </dgm:prSet>
      <dgm:spPr/>
    </dgm:pt>
    <dgm:pt modelId="{22AA5724-942F-49FC-BCFD-55C08C88F10E}" type="pres">
      <dgm:prSet presAssocID="{3B0EB76D-D8EC-4186-B8BB-9A65273B5CB6}" presName="FourNodes_3" presStyleLbl="node1" presStyleIdx="2" presStyleCnt="4">
        <dgm:presLayoutVars>
          <dgm:bulletEnabled val="1"/>
        </dgm:presLayoutVars>
      </dgm:prSet>
      <dgm:spPr/>
    </dgm:pt>
    <dgm:pt modelId="{D4552B5C-FA56-44F5-8370-19CF13B4AB46}" type="pres">
      <dgm:prSet presAssocID="{3B0EB76D-D8EC-4186-B8BB-9A65273B5CB6}" presName="FourNodes_4" presStyleLbl="node1" presStyleIdx="3" presStyleCnt="4">
        <dgm:presLayoutVars>
          <dgm:bulletEnabled val="1"/>
        </dgm:presLayoutVars>
      </dgm:prSet>
      <dgm:spPr/>
    </dgm:pt>
    <dgm:pt modelId="{BA8A0811-467F-45B5-907A-37C86AEF28DC}" type="pres">
      <dgm:prSet presAssocID="{3B0EB76D-D8EC-4186-B8BB-9A65273B5CB6}" presName="FourConn_1-2" presStyleLbl="fgAccFollowNode1" presStyleIdx="0" presStyleCnt="3">
        <dgm:presLayoutVars>
          <dgm:bulletEnabled val="1"/>
        </dgm:presLayoutVars>
      </dgm:prSet>
      <dgm:spPr/>
    </dgm:pt>
    <dgm:pt modelId="{C62ED2EC-7548-4BDE-86CE-57AD7D64ABDB}" type="pres">
      <dgm:prSet presAssocID="{3B0EB76D-D8EC-4186-B8BB-9A65273B5CB6}" presName="FourConn_2-3" presStyleLbl="fgAccFollowNode1" presStyleIdx="1" presStyleCnt="3">
        <dgm:presLayoutVars>
          <dgm:bulletEnabled val="1"/>
        </dgm:presLayoutVars>
      </dgm:prSet>
      <dgm:spPr/>
    </dgm:pt>
    <dgm:pt modelId="{00A7AE8D-0210-47B7-9A70-9E39AB80ADA5}" type="pres">
      <dgm:prSet presAssocID="{3B0EB76D-D8EC-4186-B8BB-9A65273B5CB6}" presName="FourConn_3-4" presStyleLbl="fgAccFollowNode1" presStyleIdx="2" presStyleCnt="3">
        <dgm:presLayoutVars>
          <dgm:bulletEnabled val="1"/>
        </dgm:presLayoutVars>
      </dgm:prSet>
      <dgm:spPr/>
    </dgm:pt>
    <dgm:pt modelId="{BCF43DD7-DEBD-427C-8788-B185E8474894}" type="pres">
      <dgm:prSet presAssocID="{3B0EB76D-D8EC-4186-B8BB-9A65273B5CB6}" presName="FourNodes_1_text" presStyleLbl="node1" presStyleIdx="3" presStyleCnt="4">
        <dgm:presLayoutVars>
          <dgm:bulletEnabled val="1"/>
        </dgm:presLayoutVars>
      </dgm:prSet>
      <dgm:spPr/>
    </dgm:pt>
    <dgm:pt modelId="{AA9612F7-A2A1-4694-9AC4-90C4F047A159}" type="pres">
      <dgm:prSet presAssocID="{3B0EB76D-D8EC-4186-B8BB-9A65273B5CB6}" presName="FourNodes_2_text" presStyleLbl="node1" presStyleIdx="3" presStyleCnt="4">
        <dgm:presLayoutVars>
          <dgm:bulletEnabled val="1"/>
        </dgm:presLayoutVars>
      </dgm:prSet>
      <dgm:spPr/>
    </dgm:pt>
    <dgm:pt modelId="{7150FEAE-8935-4A4F-A656-181EDF7348A4}" type="pres">
      <dgm:prSet presAssocID="{3B0EB76D-D8EC-4186-B8BB-9A65273B5CB6}" presName="FourNodes_3_text" presStyleLbl="node1" presStyleIdx="3" presStyleCnt="4">
        <dgm:presLayoutVars>
          <dgm:bulletEnabled val="1"/>
        </dgm:presLayoutVars>
      </dgm:prSet>
      <dgm:spPr/>
    </dgm:pt>
    <dgm:pt modelId="{C180A683-1DE2-4D04-B017-4A963EF4C8E8}" type="pres">
      <dgm:prSet presAssocID="{3B0EB76D-D8EC-4186-B8BB-9A65273B5CB6}" presName="FourNodes_4_text" presStyleLbl="node1" presStyleIdx="3" presStyleCnt="4">
        <dgm:presLayoutVars>
          <dgm:bulletEnabled val="1"/>
        </dgm:presLayoutVars>
      </dgm:prSet>
      <dgm:spPr/>
    </dgm:pt>
  </dgm:ptLst>
  <dgm:cxnLst>
    <dgm:cxn modelId="{D0DA031D-45BC-4F78-B03F-B669F816DD3C}" type="presOf" srcId="{FEE6EEB4-698C-4A1E-9ED0-9CBF1EA6A100}" destId="{BA8A0811-467F-45B5-907A-37C86AEF28DC}" srcOrd="0" destOrd="0" presId="urn:microsoft.com/office/officeart/2005/8/layout/vProcess5"/>
    <dgm:cxn modelId="{E946A62D-E3BC-4D7E-ABC1-D8C8EE7C1623}" type="presOf" srcId="{33E4A7B5-A3D2-49EA-983E-EED3FDF7101E}" destId="{22AA5724-942F-49FC-BCFD-55C08C88F10E}" srcOrd="0" destOrd="0" presId="urn:microsoft.com/office/officeart/2005/8/layout/vProcess5"/>
    <dgm:cxn modelId="{A3EDA637-00B5-4A8C-8D51-DA8E64D8C0C9}" srcId="{3B0EB76D-D8EC-4186-B8BB-9A65273B5CB6}" destId="{0B95793D-0041-4EF3-B151-B4AE8F70E749}" srcOrd="0" destOrd="0" parTransId="{D3D4C846-1399-40CE-BE7D-0070A1E0A7FF}" sibTransId="{FEE6EEB4-698C-4A1E-9ED0-9CBF1EA6A100}"/>
    <dgm:cxn modelId="{E3A58E3B-5AF9-434C-AAD9-04F4EAD14368}" srcId="{3B0EB76D-D8EC-4186-B8BB-9A65273B5CB6}" destId="{3680369F-8E0F-4BFE-AD8A-864F4AAC1CFC}" srcOrd="3" destOrd="0" parTransId="{5B61C989-DBA5-464D-AE4A-84219A766842}" sibTransId="{45563A85-0B28-4A5F-B0C0-E76F3071C048}"/>
    <dgm:cxn modelId="{913D3262-354B-4FAB-BBC5-1D7A7928196C}" type="presOf" srcId="{0B95793D-0041-4EF3-B151-B4AE8F70E749}" destId="{BCF43DD7-DEBD-427C-8788-B185E8474894}" srcOrd="1" destOrd="0" presId="urn:microsoft.com/office/officeart/2005/8/layout/vProcess5"/>
    <dgm:cxn modelId="{A87B3C63-129B-4EF3-8517-F3BFCDB0B73B}" type="presOf" srcId="{0B95793D-0041-4EF3-B151-B4AE8F70E749}" destId="{9E6CD0C1-DA3D-4AFE-8848-D7B58A2D65A0}" srcOrd="0" destOrd="0" presId="urn:microsoft.com/office/officeart/2005/8/layout/vProcess5"/>
    <dgm:cxn modelId="{ADA88263-6DE5-48C1-9887-5C1E4B654A68}" type="presOf" srcId="{823E293F-7F38-409E-9362-40C214B25C69}" destId="{AA9612F7-A2A1-4694-9AC4-90C4F047A159}" srcOrd="1" destOrd="0" presId="urn:microsoft.com/office/officeart/2005/8/layout/vProcess5"/>
    <dgm:cxn modelId="{D6CA4364-9A55-4A25-B391-5491E3B6AC1F}" type="presOf" srcId="{823E293F-7F38-409E-9362-40C214B25C69}" destId="{311CDCB7-6DB5-4774-A942-14DEED7233DE}" srcOrd="0" destOrd="0" presId="urn:microsoft.com/office/officeart/2005/8/layout/vProcess5"/>
    <dgm:cxn modelId="{E6D92758-E81E-4CD3-8C0F-B793F984BFBC}" type="presOf" srcId="{19C04222-9F7D-4484-882F-17A08B705C0E}" destId="{C62ED2EC-7548-4BDE-86CE-57AD7D64ABDB}" srcOrd="0" destOrd="0" presId="urn:microsoft.com/office/officeart/2005/8/layout/vProcess5"/>
    <dgm:cxn modelId="{DCCADE7A-CD8C-4D43-8ED5-50B1BCC549E7}" srcId="{3B0EB76D-D8EC-4186-B8BB-9A65273B5CB6}" destId="{823E293F-7F38-409E-9362-40C214B25C69}" srcOrd="1" destOrd="0" parTransId="{102BC943-8D0A-4648-8E97-B0F03BBBC908}" sibTransId="{19C04222-9F7D-4484-882F-17A08B705C0E}"/>
    <dgm:cxn modelId="{55F09F9D-DBCD-4380-8357-05CFF4A0D873}" srcId="{3B0EB76D-D8EC-4186-B8BB-9A65273B5CB6}" destId="{33E4A7B5-A3D2-49EA-983E-EED3FDF7101E}" srcOrd="2" destOrd="0" parTransId="{9D0F418B-0CF4-47C2-846B-C3A13C44D443}" sibTransId="{B3551CC1-EDCA-4BF2-9FF5-051993D1B105}"/>
    <dgm:cxn modelId="{4A54C0A2-A4BE-4771-9A8C-DB982586BF36}" type="presOf" srcId="{B3551CC1-EDCA-4BF2-9FF5-051993D1B105}" destId="{00A7AE8D-0210-47B7-9A70-9E39AB80ADA5}" srcOrd="0" destOrd="0" presId="urn:microsoft.com/office/officeart/2005/8/layout/vProcess5"/>
    <dgm:cxn modelId="{65E79FB0-F99E-4FB0-9B69-69DD277BB1B2}" type="presOf" srcId="{3680369F-8E0F-4BFE-AD8A-864F4AAC1CFC}" destId="{D4552B5C-FA56-44F5-8370-19CF13B4AB46}" srcOrd="0" destOrd="0" presId="urn:microsoft.com/office/officeart/2005/8/layout/vProcess5"/>
    <dgm:cxn modelId="{A47F5FD3-6E69-46F4-BEC2-97A4603E3B5D}" type="presOf" srcId="{3B0EB76D-D8EC-4186-B8BB-9A65273B5CB6}" destId="{CB69B902-186A-427F-BBC6-147D46C0821B}" srcOrd="0" destOrd="0" presId="urn:microsoft.com/office/officeart/2005/8/layout/vProcess5"/>
    <dgm:cxn modelId="{63988BD4-BB02-423A-9CEF-7D2AF4169C03}" type="presOf" srcId="{3680369F-8E0F-4BFE-AD8A-864F4AAC1CFC}" destId="{C180A683-1DE2-4D04-B017-4A963EF4C8E8}" srcOrd="1" destOrd="0" presId="urn:microsoft.com/office/officeart/2005/8/layout/vProcess5"/>
    <dgm:cxn modelId="{B0AA5AE6-A4A1-405E-82B5-68C280AA2611}" type="presOf" srcId="{33E4A7B5-A3D2-49EA-983E-EED3FDF7101E}" destId="{7150FEAE-8935-4A4F-A656-181EDF7348A4}" srcOrd="1" destOrd="0" presId="urn:microsoft.com/office/officeart/2005/8/layout/vProcess5"/>
    <dgm:cxn modelId="{CB3668E0-CC0D-4DC3-9F0D-59AAFDD717B1}" type="presParOf" srcId="{CB69B902-186A-427F-BBC6-147D46C0821B}" destId="{9596233A-A71F-4CA6-9CC2-51BACF5B5B26}" srcOrd="0" destOrd="0" presId="urn:microsoft.com/office/officeart/2005/8/layout/vProcess5"/>
    <dgm:cxn modelId="{81781D1A-5860-4AEF-AF26-4A20F4985933}" type="presParOf" srcId="{CB69B902-186A-427F-BBC6-147D46C0821B}" destId="{9E6CD0C1-DA3D-4AFE-8848-D7B58A2D65A0}" srcOrd="1" destOrd="0" presId="urn:microsoft.com/office/officeart/2005/8/layout/vProcess5"/>
    <dgm:cxn modelId="{6D22DA2F-888E-4619-A522-B5958246F202}" type="presParOf" srcId="{CB69B902-186A-427F-BBC6-147D46C0821B}" destId="{311CDCB7-6DB5-4774-A942-14DEED7233DE}" srcOrd="2" destOrd="0" presId="urn:microsoft.com/office/officeart/2005/8/layout/vProcess5"/>
    <dgm:cxn modelId="{D455471C-B289-45A4-898C-CA042CEF1E36}" type="presParOf" srcId="{CB69B902-186A-427F-BBC6-147D46C0821B}" destId="{22AA5724-942F-49FC-BCFD-55C08C88F10E}" srcOrd="3" destOrd="0" presId="urn:microsoft.com/office/officeart/2005/8/layout/vProcess5"/>
    <dgm:cxn modelId="{5732EA0F-2171-4038-87D6-47262E6D6466}" type="presParOf" srcId="{CB69B902-186A-427F-BBC6-147D46C0821B}" destId="{D4552B5C-FA56-44F5-8370-19CF13B4AB46}" srcOrd="4" destOrd="0" presId="urn:microsoft.com/office/officeart/2005/8/layout/vProcess5"/>
    <dgm:cxn modelId="{C6072588-0F50-4CED-AE80-D2E0B383BD11}" type="presParOf" srcId="{CB69B902-186A-427F-BBC6-147D46C0821B}" destId="{BA8A0811-467F-45B5-907A-37C86AEF28DC}" srcOrd="5" destOrd="0" presId="urn:microsoft.com/office/officeart/2005/8/layout/vProcess5"/>
    <dgm:cxn modelId="{75A02E8D-01DF-47CC-9BD8-F4C5316CD528}" type="presParOf" srcId="{CB69B902-186A-427F-BBC6-147D46C0821B}" destId="{C62ED2EC-7548-4BDE-86CE-57AD7D64ABDB}" srcOrd="6" destOrd="0" presId="urn:microsoft.com/office/officeart/2005/8/layout/vProcess5"/>
    <dgm:cxn modelId="{B4265747-E8EF-4B9E-8BCA-EAB8076B1105}" type="presParOf" srcId="{CB69B902-186A-427F-BBC6-147D46C0821B}" destId="{00A7AE8D-0210-47B7-9A70-9E39AB80ADA5}" srcOrd="7" destOrd="0" presId="urn:microsoft.com/office/officeart/2005/8/layout/vProcess5"/>
    <dgm:cxn modelId="{8339CC7F-3724-45BD-B9B5-E19E057CABE5}" type="presParOf" srcId="{CB69B902-186A-427F-BBC6-147D46C0821B}" destId="{BCF43DD7-DEBD-427C-8788-B185E8474894}" srcOrd="8" destOrd="0" presId="urn:microsoft.com/office/officeart/2005/8/layout/vProcess5"/>
    <dgm:cxn modelId="{8F14EE87-CE33-45F0-8886-BDF87C1A79B4}" type="presParOf" srcId="{CB69B902-186A-427F-BBC6-147D46C0821B}" destId="{AA9612F7-A2A1-4694-9AC4-90C4F047A159}" srcOrd="9" destOrd="0" presId="urn:microsoft.com/office/officeart/2005/8/layout/vProcess5"/>
    <dgm:cxn modelId="{325690D1-4268-4D8F-BD05-A2DA68104426}" type="presParOf" srcId="{CB69B902-186A-427F-BBC6-147D46C0821B}" destId="{7150FEAE-8935-4A4F-A656-181EDF7348A4}" srcOrd="10" destOrd="0" presId="urn:microsoft.com/office/officeart/2005/8/layout/vProcess5"/>
    <dgm:cxn modelId="{72E0CEF9-865B-4EA6-8423-BD4F037889F8}" type="presParOf" srcId="{CB69B902-186A-427F-BBC6-147D46C0821B}" destId="{C180A683-1DE2-4D04-B017-4A963EF4C8E8}" srcOrd="11" destOrd="0" presId="urn:microsoft.com/office/officeart/2005/8/layout/vProcess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959E57-9399-4CDB-B959-8B19F5574A68}">
      <dsp:nvSpPr>
        <dsp:cNvPr id="0" name=""/>
        <dsp:cNvSpPr/>
      </dsp:nvSpPr>
      <dsp:spPr>
        <a:xfrm>
          <a:off x="853" y="1816551"/>
          <a:ext cx="1664200" cy="665680"/>
        </a:xfrm>
        <a:prstGeom prst="homePlat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32004" rIns="16002" bIns="32004" numCol="1" spcCol="1270" anchor="ctr" anchorCtr="0">
          <a:noAutofit/>
        </a:bodyPr>
        <a:lstStyle/>
        <a:p>
          <a:pPr marL="0" lvl="0" indent="0" algn="ctr" defTabSz="533400">
            <a:lnSpc>
              <a:spcPct val="90000"/>
            </a:lnSpc>
            <a:spcBef>
              <a:spcPct val="0"/>
            </a:spcBef>
            <a:spcAft>
              <a:spcPct val="35000"/>
            </a:spcAft>
            <a:buNone/>
          </a:pPr>
          <a:r>
            <a:rPr lang="en-IN" sz="1200" b="1" kern="1200" dirty="0"/>
            <a:t>Centralization</a:t>
          </a:r>
          <a:endParaRPr lang="en-US" sz="1200" kern="1200" dirty="0"/>
        </a:p>
      </dsp:txBody>
      <dsp:txXfrm>
        <a:off x="853" y="1816551"/>
        <a:ext cx="1497780" cy="665680"/>
      </dsp:txXfrm>
    </dsp:sp>
    <dsp:sp modelId="{B8C2ABD9-B08F-4B28-A6B3-C788635C5052}">
      <dsp:nvSpPr>
        <dsp:cNvPr id="0" name=""/>
        <dsp:cNvSpPr/>
      </dsp:nvSpPr>
      <dsp:spPr>
        <a:xfrm>
          <a:off x="1332214" y="1816551"/>
          <a:ext cx="1664200" cy="665680"/>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en-IN" sz="1200" b="1" kern="1200" dirty="0"/>
            <a:t>Lack of Transparency</a:t>
          </a:r>
          <a:endParaRPr lang="en-US" sz="1200" kern="1200" dirty="0"/>
        </a:p>
      </dsp:txBody>
      <dsp:txXfrm>
        <a:off x="1665054" y="1816551"/>
        <a:ext cx="998520" cy="665680"/>
      </dsp:txXfrm>
    </dsp:sp>
    <dsp:sp modelId="{DC08219A-4E6B-47C4-A613-91038A02F555}">
      <dsp:nvSpPr>
        <dsp:cNvPr id="0" name=""/>
        <dsp:cNvSpPr/>
      </dsp:nvSpPr>
      <dsp:spPr>
        <a:xfrm>
          <a:off x="2663574" y="1816551"/>
          <a:ext cx="1664200" cy="665680"/>
        </a:xfrm>
        <a:prstGeom prst="chevron">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en-IN" sz="1200" b="1" kern="1200" dirty="0"/>
            <a:t>Cybersecurity Vulnerabilities</a:t>
          </a:r>
          <a:endParaRPr lang="en-US" sz="1200" kern="1200" dirty="0"/>
        </a:p>
      </dsp:txBody>
      <dsp:txXfrm>
        <a:off x="2996414" y="1816551"/>
        <a:ext cx="998520" cy="665680"/>
      </dsp:txXfrm>
    </dsp:sp>
    <dsp:sp modelId="{C5E668CA-9500-4F86-9490-0B579FE3893F}">
      <dsp:nvSpPr>
        <dsp:cNvPr id="0" name=""/>
        <dsp:cNvSpPr/>
      </dsp:nvSpPr>
      <dsp:spPr>
        <a:xfrm>
          <a:off x="3994935" y="1816551"/>
          <a:ext cx="1664200" cy="665680"/>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en-IN" sz="1200" b="1" kern="1200" dirty="0"/>
            <a:t>Limited Accessibility</a:t>
          </a:r>
          <a:endParaRPr lang="en-US" sz="1200" kern="1200" dirty="0"/>
        </a:p>
      </dsp:txBody>
      <dsp:txXfrm>
        <a:off x="4327775" y="1816551"/>
        <a:ext cx="998520" cy="665680"/>
      </dsp:txXfrm>
    </dsp:sp>
    <dsp:sp modelId="{DEF9A46D-E387-42EE-A9B5-EE3C07896A4B}">
      <dsp:nvSpPr>
        <dsp:cNvPr id="0" name=""/>
        <dsp:cNvSpPr/>
      </dsp:nvSpPr>
      <dsp:spPr>
        <a:xfrm>
          <a:off x="5326295" y="1816551"/>
          <a:ext cx="1664200" cy="665680"/>
        </a:xfrm>
        <a:prstGeom prst="chevron">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en-IN" sz="1200" b="1" kern="1200"/>
            <a:t>Dependence on Trust in Authorities</a:t>
          </a:r>
          <a:endParaRPr lang="en-US" sz="1200" kern="1200"/>
        </a:p>
      </dsp:txBody>
      <dsp:txXfrm>
        <a:off x="5659135" y="1816551"/>
        <a:ext cx="998520" cy="6656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567138-F084-4F64-B3EC-03D95CE6A810}">
      <dsp:nvSpPr>
        <dsp:cNvPr id="0" name=""/>
        <dsp:cNvSpPr/>
      </dsp:nvSpPr>
      <dsp:spPr>
        <a:xfrm>
          <a:off x="0" y="983239"/>
          <a:ext cx="2066667" cy="131233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83E145-AA2B-4A71-83B9-2D55B78CD7F8}">
      <dsp:nvSpPr>
        <dsp:cNvPr id="0" name=""/>
        <dsp:cNvSpPr/>
      </dsp:nvSpPr>
      <dsp:spPr>
        <a:xfrm>
          <a:off x="229629" y="1201388"/>
          <a:ext cx="2066667" cy="131233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b="0" i="0" kern="1200" dirty="0"/>
            <a:t>The algorithm is used to verify the transaction and create a new block in the blockchain. </a:t>
          </a:r>
          <a:endParaRPr lang="en-US" sz="1300" kern="1200" dirty="0"/>
        </a:p>
      </dsp:txBody>
      <dsp:txXfrm>
        <a:off x="268066" y="1239825"/>
        <a:ext cx="1989793" cy="1235459"/>
      </dsp:txXfrm>
    </dsp:sp>
    <dsp:sp modelId="{9F597025-E4E2-4D48-A475-0A4A9BD796C7}">
      <dsp:nvSpPr>
        <dsp:cNvPr id="0" name=""/>
        <dsp:cNvSpPr/>
      </dsp:nvSpPr>
      <dsp:spPr>
        <a:xfrm>
          <a:off x="2525926" y="983239"/>
          <a:ext cx="2066667" cy="131233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B322EE-531F-4248-9A7B-71679F5B3501}">
      <dsp:nvSpPr>
        <dsp:cNvPr id="0" name=""/>
        <dsp:cNvSpPr/>
      </dsp:nvSpPr>
      <dsp:spPr>
        <a:xfrm>
          <a:off x="2755556" y="1201388"/>
          <a:ext cx="2066667" cy="131233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b="0" i="0" kern="1200" dirty="0"/>
            <a:t>The </a:t>
          </a:r>
          <a:r>
            <a:rPr lang="en-GB" sz="1300" b="1" i="0" kern="1200" dirty="0"/>
            <a:t>purpose</a:t>
          </a:r>
          <a:r>
            <a:rPr lang="en-GB" sz="1300" b="0" i="0" kern="1200" dirty="0"/>
            <a:t> of a consensus mechanism is to bring all the nodes in agreement to trust one another. </a:t>
          </a:r>
          <a:endParaRPr lang="en-US" sz="1300" kern="1200" dirty="0"/>
        </a:p>
      </dsp:txBody>
      <dsp:txXfrm>
        <a:off x="2793993" y="1239825"/>
        <a:ext cx="1989793" cy="1235459"/>
      </dsp:txXfrm>
    </dsp:sp>
    <dsp:sp modelId="{C4394C85-7034-4DDC-B6FF-CB4A5EC0BB58}">
      <dsp:nvSpPr>
        <dsp:cNvPr id="0" name=""/>
        <dsp:cNvSpPr/>
      </dsp:nvSpPr>
      <dsp:spPr>
        <a:xfrm>
          <a:off x="5051853" y="983239"/>
          <a:ext cx="2066667" cy="131233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9BBBC5-EAF9-43BB-82CE-A6B39CBA5AA1}">
      <dsp:nvSpPr>
        <dsp:cNvPr id="0" name=""/>
        <dsp:cNvSpPr/>
      </dsp:nvSpPr>
      <dsp:spPr>
        <a:xfrm>
          <a:off x="5281483" y="1201388"/>
          <a:ext cx="2066667" cy="131233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b="0" i="0" kern="1200"/>
            <a:t>The miner creates a new block with the previous block's hash value and the information of vote and adds it to the blockchain. </a:t>
          </a:r>
          <a:endParaRPr lang="en-US" sz="1300" kern="1200"/>
        </a:p>
      </dsp:txBody>
      <dsp:txXfrm>
        <a:off x="5319920" y="1239825"/>
        <a:ext cx="1989793" cy="123545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6CD0C1-DA3D-4AFE-8848-D7B58A2D65A0}">
      <dsp:nvSpPr>
        <dsp:cNvPr id="0" name=""/>
        <dsp:cNvSpPr/>
      </dsp:nvSpPr>
      <dsp:spPr>
        <a:xfrm>
          <a:off x="0" y="0"/>
          <a:ext cx="8412480" cy="95729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i="0" kern="1200"/>
            <a:t>Integration of Machine Learning and Artificial Intelligence</a:t>
          </a:r>
          <a:endParaRPr lang="en-US" sz="2500" kern="1200"/>
        </a:p>
      </dsp:txBody>
      <dsp:txXfrm>
        <a:off x="28038" y="28038"/>
        <a:ext cx="7298593" cy="901218"/>
      </dsp:txXfrm>
    </dsp:sp>
    <dsp:sp modelId="{311CDCB7-6DB5-4774-A942-14DEED7233DE}">
      <dsp:nvSpPr>
        <dsp:cNvPr id="0" name=""/>
        <dsp:cNvSpPr/>
      </dsp:nvSpPr>
      <dsp:spPr>
        <a:xfrm>
          <a:off x="704545" y="1131347"/>
          <a:ext cx="8412480" cy="95729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i="0" kern="1200"/>
            <a:t>Enhanced Authentication Mechanisms</a:t>
          </a:r>
          <a:endParaRPr lang="en-US" sz="2500" kern="1200"/>
        </a:p>
      </dsp:txBody>
      <dsp:txXfrm>
        <a:off x="732583" y="1159385"/>
        <a:ext cx="7029617" cy="901218"/>
      </dsp:txXfrm>
    </dsp:sp>
    <dsp:sp modelId="{22AA5724-942F-49FC-BCFD-55C08C88F10E}">
      <dsp:nvSpPr>
        <dsp:cNvPr id="0" name=""/>
        <dsp:cNvSpPr/>
      </dsp:nvSpPr>
      <dsp:spPr>
        <a:xfrm>
          <a:off x="1398574" y="2262695"/>
          <a:ext cx="8412480" cy="95729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i="0" kern="1200" dirty="0"/>
            <a:t>scalability and Accessibility Improvements</a:t>
          </a:r>
          <a:endParaRPr lang="en-US" sz="2500" kern="1200" dirty="0"/>
        </a:p>
      </dsp:txBody>
      <dsp:txXfrm>
        <a:off x="1426612" y="2290733"/>
        <a:ext cx="7040133" cy="901218"/>
      </dsp:txXfrm>
    </dsp:sp>
    <dsp:sp modelId="{D4552B5C-FA56-44F5-8370-19CF13B4AB46}">
      <dsp:nvSpPr>
        <dsp:cNvPr id="0" name=""/>
        <dsp:cNvSpPr/>
      </dsp:nvSpPr>
      <dsp:spPr>
        <a:xfrm>
          <a:off x="2103119" y="3394043"/>
          <a:ext cx="8412480" cy="95729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i="0" kern="1200" dirty="0"/>
            <a:t>Implementation of Advanced Encryption Techniques for Data Security</a:t>
          </a:r>
          <a:endParaRPr lang="en-US" sz="2500" kern="1200" dirty="0"/>
        </a:p>
      </dsp:txBody>
      <dsp:txXfrm>
        <a:off x="2131157" y="3422081"/>
        <a:ext cx="7029617" cy="901218"/>
      </dsp:txXfrm>
    </dsp:sp>
    <dsp:sp modelId="{BA8A0811-467F-45B5-907A-37C86AEF28DC}">
      <dsp:nvSpPr>
        <dsp:cNvPr id="0" name=""/>
        <dsp:cNvSpPr/>
      </dsp:nvSpPr>
      <dsp:spPr>
        <a:xfrm>
          <a:off x="7790238" y="733200"/>
          <a:ext cx="622241" cy="622241"/>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7930242" y="733200"/>
        <a:ext cx="342233" cy="468236"/>
      </dsp:txXfrm>
    </dsp:sp>
    <dsp:sp modelId="{C62ED2EC-7548-4BDE-86CE-57AD7D64ABDB}">
      <dsp:nvSpPr>
        <dsp:cNvPr id="0" name=""/>
        <dsp:cNvSpPr/>
      </dsp:nvSpPr>
      <dsp:spPr>
        <a:xfrm>
          <a:off x="8494783" y="1864548"/>
          <a:ext cx="622241" cy="622241"/>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8634787" y="1864548"/>
        <a:ext cx="342233" cy="468236"/>
      </dsp:txXfrm>
    </dsp:sp>
    <dsp:sp modelId="{00A7AE8D-0210-47B7-9A70-9E39AB80ADA5}">
      <dsp:nvSpPr>
        <dsp:cNvPr id="0" name=""/>
        <dsp:cNvSpPr/>
      </dsp:nvSpPr>
      <dsp:spPr>
        <a:xfrm>
          <a:off x="9188813" y="2995896"/>
          <a:ext cx="622241" cy="622241"/>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9328817" y="2995896"/>
        <a:ext cx="342233" cy="468236"/>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497A9A2-04D9-49F4-A323-43775074701C}" type="datetime1">
              <a:rPr lang="en-GB" smtClean="0"/>
              <a:t>01/03/2024</a:t>
            </a:fld>
            <a:endParaRPr lang="en-GB"/>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65AE8BC-2AB3-9E4C-9797-2A6F8A74C74E}" type="slidenum">
              <a:rPr lang="en-GB" smtClean="0"/>
              <a:t>‹#›</a:t>
            </a:fld>
            <a:endParaRPr lang="en-GB"/>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D9AD85-B496-451C-A9B5-64589B09AB2F}" type="datetime1">
              <a:rPr lang="en-GB" smtClean="0"/>
              <a:pPr/>
              <a:t>01/03/2024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28B34ED-4CDD-41C9-90F7-D768D5559A6F}" type="slidenum">
              <a:rPr lang="en-GB" noProof="0" smtClean="0"/>
              <a:t>‹#›</a:t>
            </a:fld>
            <a:endParaRPr lang="en-GB" noProof="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228B34ED-4CDD-41C9-90F7-D768D5559A6F}" type="slidenum">
              <a:rPr lang="en-GB" smtClean="0"/>
              <a:t>1</a:t>
            </a:fld>
            <a:endParaRPr lang="en-GB"/>
          </a:p>
        </p:txBody>
      </p:sp>
    </p:spTree>
    <p:extLst>
      <p:ext uri="{BB962C8B-B14F-4D97-AF65-F5344CB8AC3E}">
        <p14:creationId xmlns:p14="http://schemas.microsoft.com/office/powerpoint/2010/main" val="3796574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228B34ED-4CDD-41C9-90F7-D768D5559A6F}" type="slidenum">
              <a:rPr lang="en-GB" smtClean="0"/>
              <a:t>2</a:t>
            </a:fld>
            <a:endParaRPr lang="en-GB"/>
          </a:p>
        </p:txBody>
      </p:sp>
    </p:spTree>
    <p:extLst>
      <p:ext uri="{BB962C8B-B14F-4D97-AF65-F5344CB8AC3E}">
        <p14:creationId xmlns:p14="http://schemas.microsoft.com/office/powerpoint/2010/main" val="3552508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228B34ED-4CDD-41C9-90F7-D768D5559A6F}" type="slidenum">
              <a:rPr lang="en-GB" smtClean="0"/>
              <a:t>3</a:t>
            </a:fld>
            <a:endParaRPr lang="en-GB"/>
          </a:p>
        </p:txBody>
      </p:sp>
    </p:spTree>
    <p:extLst>
      <p:ext uri="{BB962C8B-B14F-4D97-AF65-F5344CB8AC3E}">
        <p14:creationId xmlns:p14="http://schemas.microsoft.com/office/powerpoint/2010/main" val="1632949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228B34ED-4CDD-41C9-90F7-D768D5559A6F}" type="slidenum">
              <a:rPr lang="en-GB" smtClean="0"/>
              <a:t>4</a:t>
            </a:fld>
            <a:endParaRPr lang="en-GB"/>
          </a:p>
        </p:txBody>
      </p:sp>
    </p:spTree>
    <p:extLst>
      <p:ext uri="{BB962C8B-B14F-4D97-AF65-F5344CB8AC3E}">
        <p14:creationId xmlns:p14="http://schemas.microsoft.com/office/powerpoint/2010/main" val="3220755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228B34ED-4CDD-41C9-90F7-D768D5559A6F}" type="slidenum">
              <a:rPr lang="en-GB" smtClean="0"/>
              <a:t>5</a:t>
            </a:fld>
            <a:endParaRPr lang="en-GB"/>
          </a:p>
        </p:txBody>
      </p:sp>
    </p:spTree>
    <p:extLst>
      <p:ext uri="{BB962C8B-B14F-4D97-AF65-F5344CB8AC3E}">
        <p14:creationId xmlns:p14="http://schemas.microsoft.com/office/powerpoint/2010/main" val="2575837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228B34ED-4CDD-41C9-90F7-D768D5559A6F}" type="slidenum">
              <a:rPr lang="en-GB" smtClean="0"/>
              <a:t>6</a:t>
            </a:fld>
            <a:endParaRPr lang="en-GB"/>
          </a:p>
        </p:txBody>
      </p:sp>
    </p:spTree>
    <p:extLst>
      <p:ext uri="{BB962C8B-B14F-4D97-AF65-F5344CB8AC3E}">
        <p14:creationId xmlns:p14="http://schemas.microsoft.com/office/powerpoint/2010/main" val="33925051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228B34ED-4CDD-41C9-90F7-D768D5559A6F}" type="slidenum">
              <a:rPr lang="en-GB" smtClean="0"/>
              <a:t>9</a:t>
            </a:fld>
            <a:endParaRPr lang="en-GB"/>
          </a:p>
        </p:txBody>
      </p:sp>
    </p:spTree>
    <p:extLst>
      <p:ext uri="{BB962C8B-B14F-4D97-AF65-F5344CB8AC3E}">
        <p14:creationId xmlns:p14="http://schemas.microsoft.com/office/powerpoint/2010/main" val="4115261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rtlCol="0"/>
          <a:lstStyle>
            <a:lvl1pPr marL="0" indent="0" algn="ctr">
              <a:buNone/>
              <a:defRPr/>
            </a:lvl1pPr>
          </a:lstStyle>
          <a:p>
            <a:pPr rtl="0"/>
            <a:r>
              <a:rPr lang="en-US" noProof="0"/>
              <a:t>Click icon to add picture</a:t>
            </a:r>
            <a:endParaRPr lang="en-GB" noProof="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en-US" noProof="0"/>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oAutofit/>
          </a:bodyPr>
          <a:lstStyle>
            <a:lvl1pPr marL="0" indent="0" algn="ctr">
              <a:buNone/>
              <a:defRPr sz="1800" cap="all" baseline="0"/>
            </a:lvl1pPr>
          </a:lstStyle>
          <a:p>
            <a:pPr rtl="0"/>
            <a:r>
              <a:rPr lang="en-GB" spc="300" noProof="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rtlCol="0">
            <a:noAutofit/>
          </a:bodyPr>
          <a:lstStyle>
            <a:lvl1pPr>
              <a:lnSpc>
                <a:spcPct val="150000"/>
              </a:lnSpc>
              <a:spcBef>
                <a:spcPts val="1000"/>
              </a:spcBef>
              <a:defRPr sz="4000" cap="all" spc="300" baseline="0"/>
            </a:lvl1pPr>
          </a:lstStyle>
          <a:p>
            <a:pPr rtl="0"/>
            <a:r>
              <a:rPr lang="en-GB" noProof="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rtlCol="0" anchor="ctr"/>
          <a:lstStyle>
            <a:lvl1pPr marL="0" indent="0" algn="ctr">
              <a:buNone/>
              <a:defRPr/>
            </a:lvl1pPr>
          </a:lstStyle>
          <a:p>
            <a:pPr rtl="0"/>
            <a:r>
              <a:rPr lang="en-US" noProof="0"/>
              <a:t>Click icon to add picture</a:t>
            </a:r>
            <a:endParaRPr lang="en-GB" noProof="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8C2E478F-E849-4A8C-AF1F-CBCC78A7CBFA}" type="slidenum">
              <a:rPr lang="en-GB" noProof="0" smtClean="0"/>
              <a:t>‹#›</a:t>
            </a:fld>
            <a:endParaRPr lang="en-GB" noProof="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rtlCol="0">
            <a:noAutofit/>
          </a:bodyPr>
          <a:lstStyle>
            <a:lvl1pPr>
              <a:defRPr/>
            </a:lvl1pPr>
          </a:lstStyle>
          <a:p>
            <a:pPr marL="0" indent="0" rtl="0">
              <a:lnSpc>
                <a:spcPct val="100000"/>
              </a:lnSpc>
              <a:buNone/>
            </a:pPr>
            <a:r>
              <a:rPr lang="en-GB" sz="1600" noProof="0">
                <a:cs typeface="Biome Light" panose="020B0303030204020804" pitchFamily="34" charset="0"/>
              </a:rPr>
              <a:t>Click to edit master text style.</a:t>
            </a:r>
          </a:p>
          <a:p>
            <a:pPr marL="0" indent="0" rtl="0">
              <a:buNone/>
            </a:pPr>
            <a:endParaRPr lang="en-GB" noProof="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8C2E478F-E849-4A8C-AF1F-CBCC78A7CBFA}" type="slidenum">
              <a:rPr lang="en-GB" noProof="0" smtClean="0"/>
              <a:pPr/>
              <a:t>‹#›</a:t>
            </a:fld>
            <a:endParaRPr lang="en-GB" noProof="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rtlCol="0" anchor="t">
            <a:noAutofit/>
          </a:bodyPr>
          <a:lstStyle>
            <a:lvl1pPr algn="l">
              <a:lnSpc>
                <a:spcPct val="150000"/>
              </a:lnSpc>
              <a:spcBef>
                <a:spcPts val="1000"/>
              </a:spcBef>
              <a:defRPr sz="3200">
                <a:solidFill>
                  <a:schemeClr val="tx1"/>
                </a:solidFill>
              </a:defRPr>
            </a:lvl1pPr>
          </a:lstStyle>
          <a:p>
            <a:pPr rtl="0"/>
            <a:r>
              <a:rPr lang="en-US" noProof="0"/>
              <a:t>Click to edit Master title style</a:t>
            </a:r>
            <a:endParaRPr lang="en-GB" noProof="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rtlCol="0"/>
          <a:lstStyle>
            <a:lvl1pPr marL="0" indent="0" algn="ctr">
              <a:buNone/>
              <a:defRPr/>
            </a:lvl1pPr>
          </a:lstStyle>
          <a:p>
            <a:pPr rtl="0"/>
            <a:r>
              <a:rPr lang="en-US" noProof="0"/>
              <a:t>Click icon to add picture</a:t>
            </a:r>
            <a:endParaRPr lang="en-GB" noProof="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rtlCol="0">
            <a:noAutofit/>
          </a:bodyPr>
          <a:lstStyle/>
          <a:p>
            <a:pPr rtl="0"/>
            <a:r>
              <a:rPr lang="en-US" sz="4000" spc="300" noProof="0"/>
              <a:t>Click to edit Master title style</a:t>
            </a:r>
            <a:endParaRPr lang="en-GB" sz="4000" spc="300" noProof="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oAutofit/>
          </a:bodyPr>
          <a:lstStyle>
            <a:lvl1pPr marL="0" indent="0" algn="ctr">
              <a:buNone/>
              <a:defRPr sz="1800" spc="300">
                <a:solidFill>
                  <a:schemeClr val="tx1"/>
                </a:solidFill>
              </a:defRPr>
            </a:lvl1pPr>
            <a:lvl2pPr marL="457200" indent="0">
              <a:buNone/>
              <a:defRPr/>
            </a:lvl2pPr>
          </a:lstStyle>
          <a:p>
            <a:pPr lvl="0" rtl="0"/>
            <a:r>
              <a:rPr lang="en-GB" noProof="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en-GB" noProof="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en-GB" noProof="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en-GB" noProof="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rtlCol="0">
            <a:noAutofit/>
          </a:bodyPr>
          <a:lstStyle>
            <a:lvl1pPr marL="0" indent="0">
              <a:buNone/>
              <a:defRPr/>
            </a:lvl1pPr>
          </a:lstStyle>
          <a:p>
            <a:pPr rtl="0"/>
            <a:r>
              <a:rPr lang="en-GB" noProof="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rtlCol="0">
            <a:noAutofit/>
          </a:bodyPr>
          <a:lstStyle>
            <a:lvl1pPr marL="0" indent="0">
              <a:buNone/>
              <a:defRPr/>
            </a:lvl1pPr>
          </a:lstStyle>
          <a:p>
            <a:pPr rtl="0"/>
            <a:r>
              <a:rPr lang="en-GB" noProof="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rtlCol="0">
            <a:noAutofit/>
          </a:bodyPr>
          <a:lstStyle>
            <a:lvl1pPr marL="0" indent="0">
              <a:buNone/>
              <a:defRPr/>
            </a:lvl1pPr>
          </a:lstStyle>
          <a:p>
            <a:pPr rtl="0"/>
            <a:r>
              <a:rPr lang="en-GB" noProof="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rtlCol="0" anchor="ctr"/>
          <a:lstStyle>
            <a:lvl1pPr marL="0" indent="0" algn="ctr">
              <a:buNone/>
              <a:defRPr/>
            </a:lvl1pPr>
          </a:lstStyle>
          <a:p>
            <a:pPr rtl="0"/>
            <a:r>
              <a:rPr lang="en-US" noProof="0"/>
              <a:t>Click icon to add picture</a:t>
            </a:r>
            <a:endParaRPr lang="en-GB" noProof="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rtlCol="0" anchor="t">
            <a:noAutofit/>
          </a:bodyPr>
          <a:lstStyle>
            <a:lvl1pPr algn="l">
              <a:lnSpc>
                <a:spcPct val="150000"/>
              </a:lnSpc>
              <a:spcBef>
                <a:spcPts val="1000"/>
              </a:spcBef>
              <a:defRPr sz="5400" baseline="0"/>
            </a:lvl1pPr>
          </a:lstStyle>
          <a:p>
            <a:pPr rtl="0"/>
            <a:r>
              <a:rPr lang="en-GB" noProof="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rtlCol="0"/>
          <a:lstStyle/>
          <a:p>
            <a:pPr rtl="0"/>
            <a:fld id="{8C2E478F-E849-4A8C-AF1F-CBCC78A7CBFA}" type="slidenum">
              <a:rPr lang="en-GB" noProof="0" smtClean="0"/>
              <a:t>‹#›</a:t>
            </a:fld>
            <a:endParaRPr lang="en-GB" noProof="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rtlCol="0">
            <a:noAutofit/>
          </a:bodyPr>
          <a:lstStyle>
            <a:lvl1pPr marL="0" indent="0">
              <a:buNone/>
              <a:defRPr sz="1800" spc="300"/>
            </a:lvl1pPr>
          </a:lstStyle>
          <a:p>
            <a:pPr lvl="0" rtl="0"/>
            <a:r>
              <a:rPr lang="en-GB" noProof="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rtl="0"/>
            <a:r>
              <a:rPr lang="en-GB" noProof="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rtlCol="0" anchor="ctr"/>
          <a:lstStyle>
            <a:lvl1pPr marL="0" indent="0" algn="ctr">
              <a:buNone/>
              <a:defRPr/>
            </a:lvl1pPr>
          </a:lstStyle>
          <a:p>
            <a:pPr rtl="0"/>
            <a:r>
              <a:rPr lang="en-US" noProof="0"/>
              <a:t>Click icon to add picture</a:t>
            </a:r>
            <a:endParaRPr lang="en-GB" noProof="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8C2E478F-E849-4A8C-AF1F-CBCC78A7CBFA}" type="slidenum">
              <a:rPr lang="en-GB" noProof="0" smtClean="0"/>
              <a:t>‹#›</a:t>
            </a:fld>
            <a:endParaRPr lang="en-GB" noProof="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rtlCol="0">
            <a:noAutofit/>
          </a:bodyPr>
          <a:lstStyle>
            <a:lvl1pPr>
              <a:defRPr/>
            </a:lvl1pPr>
          </a:lstStyle>
          <a:p>
            <a:pPr marL="0" indent="0" rtl="0">
              <a:lnSpc>
                <a:spcPct val="100000"/>
              </a:lnSpc>
              <a:buNone/>
            </a:pPr>
            <a:r>
              <a:rPr lang="en-GB" sz="1600" noProof="0">
                <a:cs typeface="Biome Light" panose="020B0303030204020804" pitchFamily="34" charset="0"/>
              </a:rPr>
              <a:t>Click to edit master text style.</a:t>
            </a:r>
          </a:p>
          <a:p>
            <a:pPr marL="0" indent="0" rtl="0">
              <a:buNone/>
            </a:pPr>
            <a:endParaRPr lang="en-GB" noProof="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8C2E478F-E849-4A8C-AF1F-CBCC78A7CBFA}" type="slidenum">
              <a:rPr lang="en-GB" noProof="0" smtClean="0"/>
              <a:pPr/>
              <a:t>‹#›</a:t>
            </a:fld>
            <a:endParaRPr lang="en-GB" noProof="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rtlCol="0" anchor="t">
            <a:noAutofit/>
          </a:bodyPr>
          <a:lstStyle>
            <a:lvl1pPr algn="l">
              <a:lnSpc>
                <a:spcPct val="150000"/>
              </a:lnSpc>
              <a:spcBef>
                <a:spcPts val="1000"/>
              </a:spcBef>
              <a:defRPr sz="3200">
                <a:solidFill>
                  <a:schemeClr val="tx1"/>
                </a:solidFill>
              </a:defRPr>
            </a:lvl1pPr>
          </a:lstStyle>
          <a:p>
            <a:pPr rtl="0"/>
            <a:r>
              <a:rPr lang="en-US" noProof="0"/>
              <a:t>Click to edit Master title style</a:t>
            </a:r>
            <a:endParaRPr lang="en-GB" noProof="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rtlCol="0" anchor="ctr"/>
          <a:lstStyle>
            <a:lvl1pPr marL="0" indent="0" algn="ctr">
              <a:buNone/>
              <a:defRPr/>
            </a:lvl1pPr>
          </a:lstStyle>
          <a:p>
            <a:pPr rtl="0"/>
            <a:r>
              <a:rPr lang="en-US" noProof="0"/>
              <a:t>Click icon to add picture</a:t>
            </a:r>
            <a:endParaRPr lang="en-GB" noProof="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rtlCol="0" anchor="b"/>
          <a:lstStyle>
            <a:lvl1pPr algn="l">
              <a:defRPr sz="6000" spc="300"/>
            </a:lvl1pPr>
          </a:lstStyle>
          <a:p>
            <a:pPr rtl="0"/>
            <a:r>
              <a:rPr lang="en-GB" noProof="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noProof="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rtlCol="0"/>
          <a:lstStyle/>
          <a:p>
            <a:pPr rtl="0"/>
            <a:fld id="{8C2E478F-E849-4A8C-AF1F-CBCC78A7CBFA}" type="slidenum">
              <a:rPr lang="en-GB" noProof="0" smtClean="0"/>
              <a:t>‹#›</a:t>
            </a:fld>
            <a:endParaRPr lang="en-GB" noProof="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rtlCol="0">
            <a:noAutofit/>
          </a:bodyPr>
          <a:lstStyle>
            <a:lvl1pPr algn="l">
              <a:defRPr sz="3200" spc="300"/>
            </a:lvl1pPr>
          </a:lstStyle>
          <a:p>
            <a:pPr rtl="0"/>
            <a:r>
              <a:rPr lang="en-GB" noProof="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rtlCol="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pPr rtl="0"/>
            <a:fld id="{8C2E478F-E849-4A8C-AF1F-CBCC78A7CBFA}" type="slidenum">
              <a:rPr lang="en-GB" noProof="0" smtClean="0"/>
              <a:t>‹#›</a:t>
            </a:fld>
            <a:endParaRPr lang="en-GB" noProof="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rtlCol="0">
            <a:noAutofit/>
          </a:bodyPr>
          <a:lstStyle/>
          <a:p>
            <a:pPr rtl="0"/>
            <a:r>
              <a:rPr lang="en-US" noProof="0"/>
              <a:t>Click icon to add picture</a:t>
            </a:r>
            <a:endParaRPr lang="en-GB" noProof="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rtlCol="0">
            <a:noAutofit/>
          </a:bodyPr>
          <a:lstStyle/>
          <a:p>
            <a:pPr rtl="0"/>
            <a:r>
              <a:rPr lang="en-US" noProof="0"/>
              <a:t>Click icon to add picture</a:t>
            </a:r>
            <a:endParaRPr lang="en-GB" noProof="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rtlCol="0">
            <a:noAutofit/>
          </a:bodyPr>
          <a:lstStyle/>
          <a:p>
            <a:pPr rtl="0"/>
            <a:r>
              <a:rPr lang="en-US" noProof="0"/>
              <a:t>Click icon to add picture</a:t>
            </a:r>
            <a:endParaRPr lang="en-GB" noProof="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rtlCol="0">
            <a:noAutofit/>
          </a:bodyPr>
          <a:lstStyle/>
          <a:p>
            <a:pPr rtl="0"/>
            <a:r>
              <a:rPr lang="en-US" noProof="0"/>
              <a:t>Click icon to add picture</a:t>
            </a:r>
            <a:endParaRPr lang="en-GB" noProof="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rtlCol="0">
            <a:noAutofit/>
          </a:bodyPr>
          <a:lstStyle/>
          <a:p>
            <a:pPr rtl="0"/>
            <a:r>
              <a:rPr lang="en-US" noProof="0"/>
              <a:t>Click icon to add picture</a:t>
            </a:r>
            <a:endParaRPr lang="en-GB" noProof="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rtlCol="0">
            <a:noAutofit/>
          </a:bodyPr>
          <a:lstStyle/>
          <a:p>
            <a:pPr rtl="0"/>
            <a:r>
              <a:rPr lang="en-US" noProof="0"/>
              <a:t>Click icon to add picture</a:t>
            </a:r>
            <a:endParaRPr lang="en-GB" noProof="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noProof="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rtlCol="0">
            <a:noAutofit/>
          </a:bodyPr>
          <a:lstStyle>
            <a:lvl1pPr>
              <a:defRPr sz="4800" spc="300"/>
            </a:lvl1pPr>
          </a:lstStyle>
          <a:p>
            <a:pPr rtl="0"/>
            <a:r>
              <a:rPr lang="en-US" noProof="0"/>
              <a:t>Click to edit Master title style</a:t>
            </a:r>
            <a:endParaRPr lang="en-GB" noProof="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rtlCol="0"/>
          <a:lstStyle/>
          <a:p>
            <a:pPr rtl="0"/>
            <a:r>
              <a:rPr lang="en-GB" noProof="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rtlCol="0"/>
          <a:lstStyle/>
          <a:p>
            <a:pPr rtl="0"/>
            <a:fld id="{8C2E478F-E849-4A8C-AF1F-CBCC78A7CBFA}" type="slidenum">
              <a:rPr lang="en-GB" noProof="0" smtClean="0"/>
              <a:t>‹#›</a:t>
            </a:fld>
            <a:endParaRPr lang="en-GB" noProof="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rtlCol="0" anchor="ctr"/>
          <a:lstStyle>
            <a:lvl1pPr marL="0" indent="0" algn="ctr">
              <a:buNone/>
              <a:defRPr/>
            </a:lvl1pPr>
          </a:lstStyle>
          <a:p>
            <a:pPr rtl="0"/>
            <a:r>
              <a:rPr lang="en-US" noProof="0"/>
              <a:t>Click icon to add picture</a:t>
            </a:r>
            <a:endParaRPr lang="en-GB" noProof="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oAutofit/>
          </a:bodyPr>
          <a:lstStyle>
            <a:lvl1pPr>
              <a:defRPr sz="1400" spc="300" baseline="0">
                <a:latin typeface="+mn-lt"/>
              </a:defRPr>
            </a:lvl1pPr>
          </a:lstStyle>
          <a:p>
            <a:pPr rtl="0"/>
            <a:r>
              <a:rPr lang="en-US" noProof="0"/>
              <a:t>Click to edit Master title style</a:t>
            </a:r>
            <a:endParaRPr lang="en-GB" noProof="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rtlCol="0">
            <a:noAutofit/>
          </a:bodyPr>
          <a:lstStyle>
            <a:lvl1pPr marL="0" indent="0" algn="ctr">
              <a:buNone/>
              <a:defRPr sz="3200"/>
            </a:lvl1pPr>
          </a:lstStyle>
          <a:p>
            <a:pPr lvl="0" rtl="0"/>
            <a:r>
              <a:rPr lang="en-GB" noProof="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rtlCol="0" anchor="ctr">
            <a:noAutofit/>
          </a:bodyPr>
          <a:lstStyle/>
          <a:p>
            <a:pPr algn="ctr" rtl="0"/>
            <a:r>
              <a:rPr lang="en-US" sz="4800" noProof="0"/>
              <a:t>Click to edit Master title style</a:t>
            </a:r>
            <a:endParaRPr lang="en-GB" sz="4800" noProof="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rtlCol="0">
            <a:noAutofit/>
          </a:bodyPr>
          <a:lstStyle/>
          <a:p>
            <a:pPr rtl="0"/>
            <a:r>
              <a:rPr lang="en-US" noProof="0"/>
              <a:t>Click icon to add picture</a:t>
            </a:r>
            <a:endParaRPr lang="en-GB" noProof="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rtlCol="0">
            <a:noAutofit/>
          </a:bodyPr>
          <a:lstStyle/>
          <a:p>
            <a:pPr rtl="0"/>
            <a:r>
              <a:rPr lang="en-US" noProof="0"/>
              <a:t>Click icon to add picture</a:t>
            </a:r>
            <a:endParaRPr lang="en-GB" noProof="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rtlCol="0">
            <a:noAutofit/>
          </a:bodyPr>
          <a:lstStyle>
            <a:lvl1pPr marL="0" indent="0">
              <a:buNone/>
              <a:defRPr sz="2400"/>
            </a:lvl1pPr>
          </a:lstStyle>
          <a:p>
            <a:pPr lvl="0" rtl="0"/>
            <a:r>
              <a:rPr lang="en-US" spc="300" noProof="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rtlCol="0">
            <a:noAutofit/>
          </a:bodyPr>
          <a:lstStyle/>
          <a:p>
            <a:pPr lvl="0" rtl="0">
              <a:lnSpc>
                <a:spcPct val="100000"/>
              </a:lnSpc>
              <a:buFont typeface="Wingdings" panose="05000000000000000000" pitchFamily="2" charset="2"/>
              <a:buChar char="§"/>
            </a:pPr>
            <a:r>
              <a:rPr lang="en-US" sz="1400" noProof="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rtlCol="0">
            <a:noAutofit/>
          </a:bodyPr>
          <a:lstStyle>
            <a:lvl1pPr marL="0" indent="0">
              <a:buNone/>
              <a:defRPr sz="2400"/>
            </a:lvl1pPr>
          </a:lstStyle>
          <a:p>
            <a:pPr lvl="0" rtl="0"/>
            <a:r>
              <a:rPr lang="en-US" spc="300" noProof="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rtlCol="0">
            <a:noAutofit/>
          </a:bodyPr>
          <a:lstStyle/>
          <a:p>
            <a:pPr lvl="0" rtl="0">
              <a:lnSpc>
                <a:spcPct val="100000"/>
              </a:lnSpc>
              <a:buFont typeface="Wingdings" panose="05000000000000000000" pitchFamily="2" charset="2"/>
              <a:buChar char="§"/>
            </a:pPr>
            <a:r>
              <a:rPr lang="en-US" sz="1400" noProof="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rtlCol="0">
            <a:noAutofit/>
          </a:bodyPr>
          <a:lstStyle/>
          <a:p>
            <a:pPr rtl="0"/>
            <a:fld id="{8C2E478F-E849-4A8C-AF1F-CBCC78A7CBFA}" type="slidenum">
              <a:rPr lang="en-GB" noProof="0" smtClean="0"/>
              <a:t>‹#›</a:t>
            </a:fld>
            <a:endParaRPr lang="en-GB" noProof="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rtlCol="0" anchor="ctr">
            <a:noAutofit/>
          </a:bodyPr>
          <a:lstStyle/>
          <a:p>
            <a:pPr algn="ctr" rtl="0"/>
            <a:r>
              <a:rPr lang="en-US" sz="4800" noProof="0"/>
              <a:t>Click to edit Master title style</a:t>
            </a:r>
            <a:endParaRPr lang="en-GB" sz="4800" noProof="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rtlCol="0">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rtlCol="0">
            <a:noAutofit/>
          </a:bodyPr>
          <a:lstStyle/>
          <a:p>
            <a:pPr rtl="0"/>
            <a:r>
              <a:rPr lang="en-US" noProof="0"/>
              <a:t>Click icon to add picture</a:t>
            </a:r>
            <a:endParaRPr lang="en-GB" noProof="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rtlCol="0">
            <a:noAutofit/>
          </a:bodyPr>
          <a:lstStyle/>
          <a:p>
            <a:pPr rtl="0"/>
            <a:r>
              <a:rPr lang="en-US" noProof="0"/>
              <a:t>Click icon to add picture</a:t>
            </a:r>
            <a:endParaRPr lang="en-GB" noProof="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rtlCol="0">
            <a:noAutofit/>
          </a:bodyPr>
          <a:lstStyle/>
          <a:p>
            <a:pPr rtl="0"/>
            <a:r>
              <a:rPr lang="en-US" noProof="0"/>
              <a:t>Click icon to add picture</a:t>
            </a:r>
            <a:endParaRPr lang="en-GB" noProof="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rtlCol="0">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rtlCol="0">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rtlCol="0">
            <a:noAutofit/>
          </a:bodyPr>
          <a:lstStyle/>
          <a:p>
            <a:pPr rtl="0"/>
            <a:fld id="{8C2E478F-E849-4A8C-AF1F-CBCC78A7CBFA}" type="slidenum">
              <a:rPr lang="en-GB" noProof="0" smtClean="0"/>
              <a:t>‹#›</a:t>
            </a:fld>
            <a:endParaRPr lang="en-GB" noProof="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r>
              <a:rPr lang="en-GB" noProof="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8C2E478F-E849-4A8C-AF1F-CBCC78A7CBFA}" type="slidenum">
              <a:rPr lang="en-GB" noProof="0" smtClean="0"/>
              <a:t>‹#›</a:t>
            </a:fld>
            <a:endParaRPr lang="en-GB" noProof="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microsoft.com/office/2007/relationships/hdphoto" Target="../media/hdphoto3.wdp"/></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microsoft.com/office/2007/relationships/hdphoto" Target="../media/hdphoto4.wdp"/></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4.png"/><Relationship Id="rId7" Type="http://schemas.openxmlformats.org/officeDocument/2006/relationships/diagramQuickStyle" Target="../diagrams/quickStyle1.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Layout" Target="../diagrams/layout1.xml"/><Relationship Id="rId5" Type="http://schemas.openxmlformats.org/officeDocument/2006/relationships/diagramData" Target="../diagrams/data1.xml"/><Relationship Id="rId4" Type="http://schemas.microsoft.com/office/2007/relationships/hdphoto" Target="../media/hdphoto4.wdp"/><Relationship Id="rId9" Type="http://schemas.microsoft.com/office/2007/relationships/diagramDrawing" Target="../diagrams/drawing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microsoft.com/office/2007/relationships/hdphoto" Target="../media/hdphoto5.wdp"/></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7.jpeg"/><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1.png"/><Relationship Id="rId7" Type="http://schemas.openxmlformats.org/officeDocument/2006/relationships/diagramQuickStyle" Target="../diagrams/quickStyle3.xml"/><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diagramLayout" Target="../diagrams/layout3.xml"/><Relationship Id="rId5" Type="http://schemas.openxmlformats.org/officeDocument/2006/relationships/diagramData" Target="../diagrams/data3.xml"/><Relationship Id="rId4" Type="http://schemas.microsoft.com/office/2007/relationships/hdphoto" Target="../media/hdphoto1.wdp"/><Relationship Id="rId9" Type="http://schemas.microsoft.com/office/2007/relationships/diagramDrawing" Target="../diagrams/drawing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47766EE-4192-4B2D-A5A0-F60F9A5F74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r="-2" b="-2"/>
          <a:stretch/>
        </p:blipFill>
        <p:spPr>
          <a:xfrm>
            <a:off x="20" y="10"/>
            <a:ext cx="12191980" cy="6857990"/>
          </a:xfrm>
          <a:prstGeom prst="rect">
            <a:avLst/>
          </a:prstGeom>
        </p:spPr>
      </p:pic>
      <p:sp>
        <p:nvSpPr>
          <p:cNvPr id="16" name="Graphic 1">
            <a:extLst>
              <a:ext uri="{FF2B5EF4-FFF2-40B4-BE49-F238E27FC236}">
                <a16:creationId xmlns:a16="http://schemas.microsoft.com/office/drawing/2014/main" id="{D6705569-F545-4F47-A260-A9202826E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655438" y="838201"/>
            <a:ext cx="7098161" cy="4549051"/>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a:xfrm>
            <a:off x="3325473" y="1924619"/>
            <a:ext cx="5541054" cy="1655378"/>
          </a:xfrm>
        </p:spPr>
        <p:txBody>
          <a:bodyPr vert="horz" lIns="91440" tIns="45720" rIns="91440" bIns="45720" rtlCol="0" anchor="b">
            <a:normAutofit/>
          </a:bodyPr>
          <a:lstStyle/>
          <a:p>
            <a:pPr>
              <a:lnSpc>
                <a:spcPct val="90000"/>
              </a:lnSpc>
              <a:spcBef>
                <a:spcPct val="0"/>
              </a:spcBef>
            </a:pPr>
            <a:r>
              <a:rPr lang="en-US" sz="4400" dirty="0"/>
              <a:t>E-voting using block chain</a:t>
            </a:r>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1"/>
          </p:nvPr>
        </p:nvSpPr>
        <p:spPr>
          <a:xfrm>
            <a:off x="3988937" y="4262825"/>
            <a:ext cx="4431162" cy="441599"/>
          </a:xfrm>
        </p:spPr>
        <p:txBody>
          <a:bodyPr vert="horz" lIns="91440" tIns="45720" rIns="91440" bIns="45720" rtlCol="0">
            <a:normAutofit/>
          </a:bodyPr>
          <a:lstStyle/>
          <a:p>
            <a:pPr>
              <a:lnSpc>
                <a:spcPct val="90000"/>
              </a:lnSpc>
            </a:pPr>
            <a:r>
              <a:rPr lang="en-US" sz="2400" dirty="0"/>
              <a:t>Block Ballet</a:t>
            </a:r>
          </a:p>
        </p:txBody>
      </p:sp>
    </p:spTree>
    <p:extLst>
      <p:ext uri="{BB962C8B-B14F-4D97-AF65-F5344CB8AC3E}">
        <p14:creationId xmlns:p14="http://schemas.microsoft.com/office/powerpoint/2010/main" val="39278323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par>
                          <p:cTn id="8" fill="hold">
                            <p:stCondLst>
                              <p:cond delay="500"/>
                            </p:stCondLst>
                            <p:childTnLst>
                              <p:par>
                                <p:cTn id="9" presetID="26" presetClass="emph" presetSubtype="0" fill="hold" nodeType="afterEffect">
                                  <p:stCondLst>
                                    <p:cond delay="0"/>
                                  </p:stCondLst>
                                  <p:childTnLst>
                                    <p:animEffect transition="out" filter="fade">
                                      <p:cBhvr>
                                        <p:cTn id="10" dur="500" tmFilter="0, 0; .2, .5; .8, .5; 1, 0"/>
                                        <p:tgtEl>
                                          <p:spTgt spid="8"/>
                                        </p:tgtEl>
                                      </p:cBhvr>
                                    </p:animEffect>
                                    <p:animScale>
                                      <p:cBhvr>
                                        <p:cTn id="11" dur="250" autoRev="1" fill="hold"/>
                                        <p:tgtEl>
                                          <p:spTgt spid="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2EAE0A06-695C-31B7-798B-D4A004208F8F}"/>
              </a:ext>
            </a:extLst>
          </p:cNvPr>
          <p:cNvSpPr>
            <a:spLocks noGrp="1"/>
          </p:cNvSpPr>
          <p:nvPr>
            <p:ph type="pic" sz="quarter" idx="10"/>
          </p:nvPr>
        </p:nvSpPr>
        <p:spPr/>
        <p:txBody>
          <a:bodyPr/>
          <a:lstStyle/>
          <a:p>
            <a:endParaRPr lang="en-GB" dirty="0"/>
          </a:p>
        </p:txBody>
      </p:sp>
      <p:sp>
        <p:nvSpPr>
          <p:cNvPr id="4" name="Text Placeholder 3">
            <a:extLst>
              <a:ext uri="{FF2B5EF4-FFF2-40B4-BE49-F238E27FC236}">
                <a16:creationId xmlns:a16="http://schemas.microsoft.com/office/drawing/2014/main" id="{28A1B08A-CCC0-30B6-8423-EFD56BCE8D28}"/>
              </a:ext>
            </a:extLst>
          </p:cNvPr>
          <p:cNvSpPr>
            <a:spLocks noGrp="1"/>
          </p:cNvSpPr>
          <p:nvPr>
            <p:ph type="body" sz="quarter" idx="12"/>
          </p:nvPr>
        </p:nvSpPr>
        <p:spPr>
          <a:xfrm>
            <a:off x="3113355" y="3169602"/>
            <a:ext cx="5965290" cy="518795"/>
          </a:xfrm>
        </p:spPr>
        <p:txBody>
          <a:bodyPr/>
          <a:lstStyle/>
          <a:p>
            <a:r>
              <a:rPr lang="en-GB" sz="2000" dirty="0"/>
              <a:t>Thank you!</a:t>
            </a:r>
          </a:p>
        </p:txBody>
      </p:sp>
    </p:spTree>
    <p:extLst>
      <p:ext uri="{BB962C8B-B14F-4D97-AF65-F5344CB8AC3E}">
        <p14:creationId xmlns:p14="http://schemas.microsoft.com/office/powerpoint/2010/main" val="1116600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
            <a:extLst>
              <a:ext uri="{FF2B5EF4-FFF2-40B4-BE49-F238E27FC236}">
                <a16:creationId xmlns:a16="http://schemas.microsoft.com/office/drawing/2014/main" id="{14B9F78D-55EF-98A8-E96E-27DBBFA9EFB0}"/>
              </a:ext>
            </a:extLst>
          </p:cNvPr>
          <p:cNvSpPr>
            <a:spLocks noGrp="1"/>
          </p:cNvSpPr>
          <p:nvPr>
            <p:ph type="body" sz="quarter" idx="16"/>
          </p:nvPr>
        </p:nvSpPr>
        <p:spPr>
          <a:xfrm>
            <a:off x="5910906" y="907041"/>
            <a:ext cx="4023360" cy="464871"/>
          </a:xfrm>
        </p:spPr>
        <p:txBody>
          <a:bodyPr/>
          <a:lstStyle/>
          <a:p>
            <a:r>
              <a:rPr lang="en-GB" sz="1400" dirty="0"/>
              <a:t>INTRODUCTION</a:t>
            </a:r>
            <a:endParaRPr lang="en-US" dirty="0"/>
          </a:p>
        </p:txBody>
      </p:sp>
      <p:pic>
        <p:nvPicPr>
          <p:cNvPr id="8" name="Picture Placeholder 7" descr="group of people at a conference table">
            <a:extLst>
              <a:ext uri="{FF2B5EF4-FFF2-40B4-BE49-F238E27FC236}">
                <a16:creationId xmlns:a16="http://schemas.microsoft.com/office/drawing/2014/main" id="{BB76F5AB-0940-46E1-85F9-6A870D7D04C9}"/>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18041" r="29217" b="-5"/>
          <a:stretch/>
        </p:blipFill>
        <p:spPr>
          <a:xfrm>
            <a:off x="20" y="10"/>
            <a:ext cx="5416530" cy="6846922"/>
          </a:xfrm>
          <a:noFill/>
        </p:spPr>
      </p:pic>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4"/>
          </p:nvPr>
        </p:nvSpPr>
        <p:spPr>
          <a:xfrm>
            <a:off x="11549269" y="6468303"/>
            <a:ext cx="443948" cy="365125"/>
          </a:xfrm>
        </p:spPr>
        <p:txBody>
          <a:bodyPr vert="horz" lIns="91440" tIns="45720" rIns="91440" bIns="45720" rtlCol="0" anchor="ctr">
            <a:normAutofit/>
          </a:bodyPr>
          <a:lstStyle/>
          <a:p>
            <a:pPr>
              <a:spcAft>
                <a:spcPts val="600"/>
              </a:spcAft>
            </a:pPr>
            <a:fld id="{8C2E478F-E849-4A8C-AF1F-CBCC78A7CBFA}" type="slidenum">
              <a:rPr lang="en-GB" smtClean="0"/>
              <a:pPr>
                <a:spcAft>
                  <a:spcPts val="600"/>
                </a:spcAft>
              </a:pPr>
              <a:t>2</a:t>
            </a:fld>
            <a:endParaRPr lang="en-GB"/>
          </a:p>
        </p:txBody>
      </p:sp>
      <p:sp>
        <p:nvSpPr>
          <p:cNvPr id="5" name="TextBox 4">
            <a:extLst>
              <a:ext uri="{FF2B5EF4-FFF2-40B4-BE49-F238E27FC236}">
                <a16:creationId xmlns:a16="http://schemas.microsoft.com/office/drawing/2014/main" id="{9434818A-DC63-6FFF-BCBA-ADA1DB89D904}"/>
              </a:ext>
            </a:extLst>
          </p:cNvPr>
          <p:cNvSpPr txBox="1"/>
          <p:nvPr/>
        </p:nvSpPr>
        <p:spPr>
          <a:xfrm>
            <a:off x="5822415" y="2314178"/>
            <a:ext cx="6170802" cy="2985409"/>
          </a:xfrm>
          <a:prstGeom prst="rect">
            <a:avLst/>
          </a:prstGeom>
        </p:spPr>
        <p:txBody>
          <a:bodyPr vert="horz" lIns="91440" tIns="45720" rIns="91440" bIns="45720" rtlCol="0">
            <a:noAutofit/>
          </a:bodyPr>
          <a:lstStyle/>
          <a:p>
            <a:pPr>
              <a:lnSpc>
                <a:spcPct val="90000"/>
              </a:lnSpc>
              <a:spcBef>
                <a:spcPts val="1000"/>
              </a:spcBef>
            </a:pPr>
            <a:r>
              <a:rPr lang="en-GB" sz="2000" dirty="0"/>
              <a:t>An e-Voting system has to have heightened security in order make sure it is available to voters but protected against outside influences changing votes from being cast, or keep a voter’s ballot from being tampered with. Many electronic voting systems rely on Tor to hide the identity of voters. However, this technique does not provide total anonymity or integrity since many intelligence agencies around the world control different parts of the Internet which can allow them to identify or intercept votes.</a:t>
            </a:r>
          </a:p>
        </p:txBody>
      </p:sp>
    </p:spTree>
    <p:extLst>
      <p:ext uri="{BB962C8B-B14F-4D97-AF65-F5344CB8AC3E}">
        <p14:creationId xmlns:p14="http://schemas.microsoft.com/office/powerpoint/2010/main" val="16490989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21" fill="hold" grpId="0" nodeType="afterEffect">
                                  <p:stCondLst>
                                    <p:cond delay="0"/>
                                  </p:stCondLst>
                                  <p:childTnLst>
                                    <p:set>
                                      <p:cBhvr>
                                        <p:cTn id="11" dur="1" fill="hold">
                                          <p:stCondLst>
                                            <p:cond delay="0"/>
                                          </p:stCondLst>
                                        </p:cTn>
                                        <p:tgtEl>
                                          <p:spTgt spid="13">
                                            <p:bg/>
                                          </p:spTgt>
                                        </p:tgtEl>
                                        <p:attrNameLst>
                                          <p:attrName>style.visibility</p:attrName>
                                        </p:attrNameLst>
                                      </p:cBhvr>
                                      <p:to>
                                        <p:strVal val="visible"/>
                                      </p:to>
                                    </p:set>
                                    <p:animEffect transition="in" filter="barn(inVertical)">
                                      <p:cBhvr>
                                        <p:cTn id="12" dur="500"/>
                                        <p:tgtEl>
                                          <p:spTgt spid="13">
                                            <p:bg/>
                                          </p:spTgt>
                                        </p:tgtEl>
                                      </p:cBhvr>
                                    </p:animEffect>
                                  </p:childTnLst>
                                </p:cTn>
                              </p:par>
                            </p:childTnLst>
                          </p:cTn>
                        </p:par>
                        <p:par>
                          <p:cTn id="13" fill="hold">
                            <p:stCondLst>
                              <p:cond delay="1000"/>
                            </p:stCondLst>
                            <p:childTnLst>
                              <p:par>
                                <p:cTn id="14" presetID="16" presetClass="entr" presetSubtype="21" fill="hold" grpId="0" nodeType="afterEffect">
                                  <p:stCondLst>
                                    <p:cond delay="0"/>
                                  </p:stCondLst>
                                  <p:childTnLst>
                                    <p:set>
                                      <p:cBhvr>
                                        <p:cTn id="15" dur="1" fill="hold">
                                          <p:stCondLst>
                                            <p:cond delay="0"/>
                                          </p:stCondLst>
                                        </p:cTn>
                                        <p:tgtEl>
                                          <p:spTgt spid="13">
                                            <p:txEl>
                                              <p:pRg st="0" end="0"/>
                                            </p:txEl>
                                          </p:spTgt>
                                        </p:tgtEl>
                                        <p:attrNameLst>
                                          <p:attrName>style.visibility</p:attrName>
                                        </p:attrNameLst>
                                      </p:cBhvr>
                                      <p:to>
                                        <p:strVal val="visible"/>
                                      </p:to>
                                    </p:set>
                                    <p:animEffect transition="in" filter="barn(inVertical)">
                                      <p:cBhvr>
                                        <p:cTn id="16"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
            <a:extLst>
              <a:ext uri="{FF2B5EF4-FFF2-40B4-BE49-F238E27FC236}">
                <a16:creationId xmlns:a16="http://schemas.microsoft.com/office/drawing/2014/main" id="{4B1492EF-FCFD-CFB6-FCEE-2BF33AF04697}"/>
              </a:ext>
            </a:extLst>
          </p:cNvPr>
          <p:cNvSpPr>
            <a:spLocks noGrp="1"/>
          </p:cNvSpPr>
          <p:nvPr>
            <p:ph type="body" sz="quarter" idx="16"/>
          </p:nvPr>
        </p:nvSpPr>
        <p:spPr>
          <a:xfrm>
            <a:off x="5686341" y="426271"/>
            <a:ext cx="4023360" cy="464871"/>
          </a:xfrm>
        </p:spPr>
        <p:txBody>
          <a:bodyPr/>
          <a:lstStyle/>
          <a:p>
            <a:r>
              <a:rPr lang="en-GB" b="1" dirty="0"/>
              <a:t>Abstract</a:t>
            </a:r>
            <a:endParaRPr lang="en-US" dirty="0"/>
          </a:p>
        </p:txBody>
      </p:sp>
      <p:pic>
        <p:nvPicPr>
          <p:cNvPr id="5" name="Picture Placeholder 4" descr="table with various people working on their laptops">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8" r="23619" b="2"/>
          <a:stretch/>
        </p:blipFill>
        <p:spPr>
          <a:xfrm>
            <a:off x="20" y="10"/>
            <a:ext cx="5416530" cy="6846922"/>
          </a:xfrm>
          <a:noFill/>
        </p:spPr>
      </p:pic>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a:xfrm>
            <a:off x="11549269" y="6468303"/>
            <a:ext cx="443948" cy="365125"/>
          </a:xfrm>
        </p:spPr>
        <p:txBody>
          <a:bodyPr rtlCol="0" anchor="ctr">
            <a:normAutofit/>
          </a:bodyPr>
          <a:lstStyle/>
          <a:p>
            <a:pPr rtl="0">
              <a:spcAft>
                <a:spcPts val="600"/>
              </a:spcAft>
            </a:pPr>
            <a:fld id="{8C2E478F-E849-4A8C-AF1F-CBCC78A7CBFA}" type="slidenum">
              <a:rPr lang="en-GB" smtClean="0"/>
              <a:pPr rtl="0">
                <a:spcAft>
                  <a:spcPts val="600"/>
                </a:spcAft>
              </a:pPr>
              <a:t>3</a:t>
            </a:fld>
            <a:endParaRPr lang="en-GB"/>
          </a:p>
        </p:txBody>
      </p:sp>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5794496" y="1687249"/>
            <a:ext cx="6277379" cy="4279609"/>
          </a:xfrm>
        </p:spPr>
        <p:txBody>
          <a:bodyPr rtlCol="0">
            <a:noAutofit/>
          </a:bodyPr>
          <a:lstStyle/>
          <a:p>
            <a:pPr marL="0" indent="0" rtl="0">
              <a:lnSpc>
                <a:spcPct val="100000"/>
              </a:lnSpc>
              <a:buNone/>
            </a:pPr>
            <a:r>
              <a:rPr lang="en-GB" sz="2000" dirty="0"/>
              <a:t>Blockchain is offering new opportunities to develop new types of digital services. While research on the topic is still emerging, it has mostly focused on the technical and legal issues instead of taking advantage of this novel concept and creating advanced digital services. In this paper, we are going to leverage the open source Blockchain technology to propose a design for a new electronic voting system that could be used in local or national elections. The Blockchain-based system will be secure, reliable, and anonymous, and will help increase the number of voters as well as the trust of people in their governments. </a:t>
            </a:r>
          </a:p>
        </p:txBody>
      </p:sp>
    </p:spTree>
    <p:extLst>
      <p:ext uri="{BB962C8B-B14F-4D97-AF65-F5344CB8AC3E}">
        <p14:creationId xmlns:p14="http://schemas.microsoft.com/office/powerpoint/2010/main" val="1325373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4">
                                            <p:bg/>
                                          </p:spTgt>
                                        </p:tgtEl>
                                        <p:attrNameLst>
                                          <p:attrName>style.visibility</p:attrName>
                                        </p:attrNameLst>
                                      </p:cBhvr>
                                      <p:to>
                                        <p:strVal val="visible"/>
                                      </p:to>
                                    </p:set>
                                    <p:animEffect transition="in" filter="fade">
                                      <p:cBhvr>
                                        <p:cTn id="12" dur="500"/>
                                        <p:tgtEl>
                                          <p:spTgt spid="14">
                                            <p:bg/>
                                          </p:spTgt>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4">
                                            <p:txEl>
                                              <p:pRg st="0" end="0"/>
                                            </p:txEl>
                                          </p:spTgt>
                                        </p:tgtEl>
                                        <p:attrNameLst>
                                          <p:attrName>style.visibility</p:attrName>
                                        </p:attrNameLst>
                                      </p:cBhvr>
                                      <p:to>
                                        <p:strVal val="visible"/>
                                      </p:to>
                                    </p:set>
                                    <p:animEffect transition="in" filter="fade">
                                      <p:cBhvr>
                                        <p:cTn id="16"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0370" r="20370"/>
          <a:stretch/>
        </p:blipFill>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2230447" y="2980966"/>
            <a:ext cx="3865553" cy="365125"/>
          </a:xfrm>
        </p:spPr>
        <p:txBody>
          <a:bodyPr rtlCol="0"/>
          <a:lstStyle/>
          <a:p>
            <a:pPr rtl="0"/>
            <a:r>
              <a:rPr lang="en-IN" sz="1800" b="1" dirty="0">
                <a:effectLst/>
                <a:latin typeface="Calibri" panose="020F0502020204030204" pitchFamily="34" charset="0"/>
                <a:ea typeface="Calibri" panose="020F0502020204030204" pitchFamily="34" charset="0"/>
                <a:cs typeface="Times New Roman" panose="02020603050405020304" pitchFamily="18" charset="0"/>
              </a:rPr>
              <a:t>Existing System </a:t>
            </a:r>
            <a:endParaRPr lang="en-GB" dirty="0"/>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rtlCol="0"/>
          <a:lstStyle/>
          <a:p>
            <a:pPr rtl="0"/>
            <a:fld id="{8C2E478F-E849-4A8C-AF1F-CBCC78A7CBFA}" type="slidenum">
              <a:rPr lang="en-GB" smtClean="0"/>
              <a:t>4</a:t>
            </a:fld>
            <a:endParaRPr lang="en-GB"/>
          </a:p>
        </p:txBody>
      </p:sp>
      <p:sp>
        <p:nvSpPr>
          <p:cNvPr id="7" name="TextBox 6">
            <a:extLst>
              <a:ext uri="{FF2B5EF4-FFF2-40B4-BE49-F238E27FC236}">
                <a16:creationId xmlns:a16="http://schemas.microsoft.com/office/drawing/2014/main" id="{26050BC5-48E8-B738-9888-5DBB3F0ABAB6}"/>
              </a:ext>
            </a:extLst>
          </p:cNvPr>
          <p:cNvSpPr txBox="1"/>
          <p:nvPr/>
        </p:nvSpPr>
        <p:spPr>
          <a:xfrm>
            <a:off x="6331974" y="1789471"/>
            <a:ext cx="5555226" cy="3700244"/>
          </a:xfrm>
          <a:prstGeom prst="rect">
            <a:avLst/>
          </a:prstGeom>
          <a:noFill/>
        </p:spPr>
        <p:txBody>
          <a:bodyPr wrap="square" rtlCol="0">
            <a:spAutoFit/>
          </a:bodyPr>
          <a:lstStyle/>
          <a:p>
            <a:pPr>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In a traditional e-voting system, the voting process is typically centralized and involves the use of electronic devices or systems to facilitate the casting and counting of votes. Voters may cast their votes through electronic machines at physical polling stations, and the results are often stored and processed on central servers. The central authority, such as an election commission, is responsible for managing the entire electoral process, including voter registration, ballot distribution, and result tabulation</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447653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bg/>
                                          </p:spTgt>
                                        </p:tgtEl>
                                        <p:attrNameLst>
                                          <p:attrName>style.visibility</p:attrName>
                                        </p:attrNameLst>
                                      </p:cBhvr>
                                      <p:to>
                                        <p:strVal val="visible"/>
                                      </p:to>
                                    </p:set>
                                    <p:anim calcmode="lin" valueType="num">
                                      <p:cBhvr>
                                        <p:cTn id="7" dur="500" fill="hold"/>
                                        <p:tgtEl>
                                          <p:spTgt spid="2">
                                            <p:bg/>
                                          </p:spTgt>
                                        </p:tgtEl>
                                        <p:attrNameLst>
                                          <p:attrName>ppt_w</p:attrName>
                                        </p:attrNameLst>
                                      </p:cBhvr>
                                      <p:tavLst>
                                        <p:tav tm="0">
                                          <p:val>
                                            <p:fltVal val="0"/>
                                          </p:val>
                                        </p:tav>
                                        <p:tav tm="100000">
                                          <p:val>
                                            <p:strVal val="#ppt_w"/>
                                          </p:val>
                                        </p:tav>
                                      </p:tavLst>
                                    </p:anim>
                                    <p:anim calcmode="lin" valueType="num">
                                      <p:cBhvr>
                                        <p:cTn id="8" dur="500" fill="hold"/>
                                        <p:tgtEl>
                                          <p:spTgt spid="2">
                                            <p:bg/>
                                          </p:spTgt>
                                        </p:tgtEl>
                                        <p:attrNameLst>
                                          <p:attrName>ppt_h</p:attrName>
                                        </p:attrNameLst>
                                      </p:cBhvr>
                                      <p:tavLst>
                                        <p:tav tm="0">
                                          <p:val>
                                            <p:fltVal val="0"/>
                                          </p:val>
                                        </p:tav>
                                        <p:tav tm="100000">
                                          <p:val>
                                            <p:strVal val="#ppt_h"/>
                                          </p:val>
                                        </p:tav>
                                      </p:tavLst>
                                    </p:anim>
                                    <p:animEffect transition="in" filter="fade">
                                      <p:cBhvr>
                                        <p:cTn id="9" dur="500"/>
                                        <p:tgtEl>
                                          <p:spTgt spid="2">
                                            <p:bg/>
                                          </p:spTgt>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p:cTn id="13"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15" dur="500"/>
                                        <p:tgtEl>
                                          <p:spTgt spid="2">
                                            <p:txEl>
                                              <p:pRg st="0" end="0"/>
                                            </p:txEl>
                                          </p:spTgt>
                                        </p:tgtEl>
                                      </p:cBhvr>
                                    </p:animEffec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a:xfrm>
            <a:off x="804672" y="802956"/>
            <a:ext cx="4310253" cy="501970"/>
          </a:xfrm>
        </p:spPr>
        <p:txBody>
          <a:bodyPr vert="horz" lIns="91440" tIns="45720" rIns="91440" bIns="45720" rtlCol="0" anchor="ctr">
            <a:normAutofit fontScale="90000"/>
          </a:bodyPr>
          <a:lstStyle/>
          <a:p>
            <a:pPr algn="l">
              <a:lnSpc>
                <a:spcPct val="90000"/>
              </a:lnSpc>
            </a:pPr>
            <a:r>
              <a:rPr lang="en-US" sz="3600" kern="1200" dirty="0">
                <a:solidFill>
                  <a:schemeClr val="tx2"/>
                </a:solidFill>
                <a:latin typeface="+mj-lt"/>
                <a:ea typeface="+mj-ea"/>
                <a:cs typeface="+mj-cs"/>
              </a:rPr>
              <a:t>Disadvantages</a:t>
            </a:r>
          </a:p>
        </p:txBody>
      </p:sp>
      <p:grpSp>
        <p:nvGrpSpPr>
          <p:cNvPr id="46" name="Group 45">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39" name="Freeform: Shape 38">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682" r="10353" b="3"/>
          <a:stretch/>
        </p:blipFill>
        <p:spPr>
          <a:xfrm>
            <a:off x="7708392" y="2303120"/>
            <a:ext cx="4142232" cy="3175304"/>
          </a:xfrm>
          <a:prstGeom prst="rect">
            <a:avLst/>
          </a:prstGeom>
        </p:spPr>
      </p:pic>
      <p:graphicFrame>
        <p:nvGraphicFramePr>
          <p:cNvPr id="10" name="Text Placeholder 1">
            <a:extLst>
              <a:ext uri="{FF2B5EF4-FFF2-40B4-BE49-F238E27FC236}">
                <a16:creationId xmlns:a16="http://schemas.microsoft.com/office/drawing/2014/main" id="{14A5F37D-6826-FA75-4141-43A820679451}"/>
              </a:ext>
            </a:extLst>
          </p:cNvPr>
          <p:cNvGraphicFramePr/>
          <p:nvPr>
            <p:extLst>
              <p:ext uri="{D42A27DB-BD31-4B8C-83A1-F6EECF244321}">
                <p14:modId xmlns:p14="http://schemas.microsoft.com/office/powerpoint/2010/main" val="555325868"/>
              </p:ext>
            </p:extLst>
          </p:nvPr>
        </p:nvGraphicFramePr>
        <p:xfrm>
          <a:off x="495301" y="1476375"/>
          <a:ext cx="6991350" cy="429878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83977915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Graphic spid="10"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0370" r="20370"/>
          <a:stretch/>
        </p:blipFill>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2593890" y="2939059"/>
            <a:ext cx="3723502" cy="588795"/>
          </a:xfrm>
        </p:spPr>
        <p:txBody>
          <a:bodyPr rtlCol="0"/>
          <a:lstStyle/>
          <a:p>
            <a:r>
              <a:rPr lang="en-US" sz="1400" b="1" dirty="0">
                <a:latin typeface="Times New Roman" panose="02020603050405020304" pitchFamily="18" charset="0"/>
                <a:cs typeface="Times New Roman" panose="02020603050405020304" pitchFamily="18" charset="0"/>
              </a:rPr>
              <a:t>Proposed System</a:t>
            </a:r>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rtlCol="0"/>
          <a:lstStyle/>
          <a:p>
            <a:pPr rtl="0"/>
            <a:fld id="{8C2E478F-E849-4A8C-AF1F-CBCC78A7CBFA}" type="slidenum">
              <a:rPr lang="en-GB" smtClean="0"/>
              <a:t>6</a:t>
            </a:fld>
            <a:endParaRPr lang="en-GB"/>
          </a:p>
        </p:txBody>
      </p:sp>
      <p:sp>
        <p:nvSpPr>
          <p:cNvPr id="7" name="TextBox 6">
            <a:extLst>
              <a:ext uri="{FF2B5EF4-FFF2-40B4-BE49-F238E27FC236}">
                <a16:creationId xmlns:a16="http://schemas.microsoft.com/office/drawing/2014/main" id="{9F3987A3-DD53-457B-8D2B-942ACF03BFBA}"/>
              </a:ext>
            </a:extLst>
          </p:cNvPr>
          <p:cNvSpPr txBox="1"/>
          <p:nvPr/>
        </p:nvSpPr>
        <p:spPr>
          <a:xfrm>
            <a:off x="6538784" y="2082713"/>
            <a:ext cx="5010485" cy="3139321"/>
          </a:xfrm>
          <a:prstGeom prst="rect">
            <a:avLst/>
          </a:prstGeom>
          <a:noFill/>
        </p:spPr>
        <p:txBody>
          <a:bodyPr wrap="square" rtlCol="0">
            <a:spAutoFit/>
          </a:bodyPr>
          <a:lstStyle/>
          <a:p>
            <a:r>
              <a:rPr lang="en-IN" sz="2000" kern="100" dirty="0">
                <a:effectLst/>
                <a:latin typeface="Calibri" panose="020F0502020204030204" pitchFamily="34" charset="0"/>
                <a:ea typeface="Calibri" panose="020F0502020204030204" pitchFamily="34" charset="0"/>
                <a:cs typeface="Times New Roman" panose="02020603050405020304" pitchFamily="18" charset="0"/>
              </a:rPr>
              <a:t>The proposed system is a blockchain-based    e-voting system that leverages decentralized ledger technology to enhance the security, transparency, and accessibility of the voting process. Instead of relying on a central authority, the system utilizes a distributed network of nodes (peers) to collectively validate and record votes in a tamper-resistant manner.</a:t>
            </a:r>
            <a:endParaRPr lang="en-GB"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3164405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fade">
                                      <p:cBhvr>
                                        <p:cTn id="7" dur="500"/>
                                        <p:tgtEl>
                                          <p:spTgt spid="5">
                                            <p:bg/>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fade">
                                      <p:cBhvr>
                                        <p:cTn id="11"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4E4D846-3AFC-4F86-8C35-24B0542A2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3BF0D708-54BC-BFD8-A7B2-9301492DD2D4}"/>
              </a:ext>
            </a:extLst>
          </p:cNvPr>
          <p:cNvPicPr>
            <a:picLocks noChangeAspect="1"/>
          </p:cNvPicPr>
          <p:nvPr/>
        </p:nvPicPr>
        <p:blipFill rotWithShape="1">
          <a:blip r:embed="rId2"/>
          <a:srcRect l="4263" r="14525" b="1"/>
          <a:stretch/>
        </p:blipFill>
        <p:spPr>
          <a:xfrm>
            <a:off x="0" y="10"/>
            <a:ext cx="8668492" cy="6857990"/>
          </a:xfrm>
          <a:prstGeom prst="rect">
            <a:avLst/>
          </a:prstGeom>
        </p:spPr>
      </p:pic>
      <p:sp>
        <p:nvSpPr>
          <p:cNvPr id="13" name="Rectangle 12">
            <a:extLst>
              <a:ext uri="{FF2B5EF4-FFF2-40B4-BE49-F238E27FC236}">
                <a16:creationId xmlns:a16="http://schemas.microsoft.com/office/drawing/2014/main" id="{284781B9-12CB-45C3-907A-9ED93FF72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435399" y="0"/>
            <a:ext cx="9756601" cy="6858000"/>
          </a:xfrm>
          <a:prstGeom prst="rect">
            <a:avLst/>
          </a:prstGeom>
          <a:gradFill>
            <a:gsLst>
              <a:gs pos="53000">
                <a:schemeClr val="bg1"/>
              </a:gs>
              <a:gs pos="35000">
                <a:schemeClr val="bg1">
                  <a:alpha val="76000"/>
                </a:schemeClr>
              </a:gs>
              <a:gs pos="19000">
                <a:schemeClr val="bg1">
                  <a:alpha val="40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687333"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3018" y="2443480"/>
            <a:ext cx="3218688"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 Placeholder 3">
            <a:extLst>
              <a:ext uri="{FF2B5EF4-FFF2-40B4-BE49-F238E27FC236}">
                <a16:creationId xmlns:a16="http://schemas.microsoft.com/office/drawing/2014/main" id="{92A84DA9-3888-304D-54EC-7D26CF7E0E46}"/>
              </a:ext>
            </a:extLst>
          </p:cNvPr>
          <p:cNvSpPr>
            <a:spLocks noGrp="1"/>
          </p:cNvSpPr>
          <p:nvPr>
            <p:ph type="body" idx="1"/>
          </p:nvPr>
        </p:nvSpPr>
        <p:spPr>
          <a:xfrm>
            <a:off x="8342909" y="1161673"/>
            <a:ext cx="3328797" cy="511435"/>
          </a:xfrm>
        </p:spPr>
        <p:txBody>
          <a:bodyPr vert="horz" lIns="91440" tIns="45720" rIns="91440" bIns="45720" rtlCol="0" anchor="t">
            <a:normAutofit/>
          </a:bodyPr>
          <a:lstStyle/>
          <a:p>
            <a:pPr algn="l">
              <a:lnSpc>
                <a:spcPct val="90000"/>
              </a:lnSpc>
            </a:pPr>
            <a:r>
              <a:rPr lang="en-US" sz="2800" dirty="0">
                <a:solidFill>
                  <a:schemeClr val="tx1"/>
                </a:solidFill>
              </a:rPr>
              <a:t>Advantages</a:t>
            </a:r>
          </a:p>
        </p:txBody>
      </p:sp>
      <p:sp>
        <p:nvSpPr>
          <p:cNvPr id="5" name="Slide Number Placeholder 4">
            <a:extLst>
              <a:ext uri="{FF2B5EF4-FFF2-40B4-BE49-F238E27FC236}">
                <a16:creationId xmlns:a16="http://schemas.microsoft.com/office/drawing/2014/main" id="{CACDCED4-3F7B-1885-E6BD-022E5AA7F2E1}"/>
              </a:ext>
            </a:extLst>
          </p:cNvPr>
          <p:cNvSpPr>
            <a:spLocks noGrp="1"/>
          </p:cNvSpPr>
          <p:nvPr>
            <p:ph type="sldNum" sz="quarter" idx="12"/>
          </p:nvPr>
        </p:nvSpPr>
        <p:spPr>
          <a:xfrm>
            <a:off x="9077706" y="6356350"/>
            <a:ext cx="2743200" cy="365125"/>
          </a:xfrm>
        </p:spPr>
        <p:txBody>
          <a:bodyPr vert="horz" lIns="91440" tIns="45720" rIns="91440" bIns="45720" rtlCol="0" anchor="ctr">
            <a:normAutofit/>
          </a:bodyPr>
          <a:lstStyle/>
          <a:p>
            <a:pPr>
              <a:spcAft>
                <a:spcPts val="600"/>
              </a:spcAft>
              <a:defRPr/>
            </a:pPr>
            <a:fld id="{8C2E478F-E849-4A8C-AF1F-CBCC78A7CBFA}" type="slidenum">
              <a:rPr lang="en-US">
                <a:solidFill>
                  <a:schemeClr val="tx1">
                    <a:lumMod val="50000"/>
                    <a:lumOff val="50000"/>
                  </a:schemeClr>
                </a:solidFill>
                <a:latin typeface="Calibri" panose="020F0502020204030204"/>
              </a:rPr>
              <a:pPr>
                <a:spcAft>
                  <a:spcPts val="600"/>
                </a:spcAft>
                <a:defRPr/>
              </a:pPr>
              <a:t>7</a:t>
            </a:fld>
            <a:endParaRPr lang="en-US" dirty="0">
              <a:solidFill>
                <a:schemeClr val="tx1">
                  <a:lumMod val="50000"/>
                  <a:lumOff val="50000"/>
                </a:schemeClr>
              </a:solidFill>
              <a:latin typeface="Calibri" panose="020F0502020204030204"/>
            </a:endParaRPr>
          </a:p>
        </p:txBody>
      </p:sp>
      <p:sp>
        <p:nvSpPr>
          <p:cNvPr id="9" name="TextBox 8">
            <a:extLst>
              <a:ext uri="{FF2B5EF4-FFF2-40B4-BE49-F238E27FC236}">
                <a16:creationId xmlns:a16="http://schemas.microsoft.com/office/drawing/2014/main" id="{F3659C49-A5C8-195C-8C9E-C442D7BAB1B1}"/>
              </a:ext>
            </a:extLst>
          </p:cNvPr>
          <p:cNvSpPr txBox="1"/>
          <p:nvPr/>
        </p:nvSpPr>
        <p:spPr>
          <a:xfrm>
            <a:off x="8205935" y="2949703"/>
            <a:ext cx="3602744" cy="2862322"/>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IN" sz="1800" b="1" dirty="0">
                <a:effectLst/>
                <a:latin typeface="Calibri" panose="020F0502020204030204" pitchFamily="34" charset="0"/>
                <a:ea typeface="Calibri" panose="020F0502020204030204" pitchFamily="34" charset="0"/>
                <a:cs typeface="Times New Roman" panose="02020603050405020304" pitchFamily="18" charset="0"/>
              </a:rPr>
              <a:t>Decentralization and Enhanced Security</a:t>
            </a:r>
          </a:p>
          <a:p>
            <a:pPr marL="285750" indent="-285750">
              <a:lnSpc>
                <a:spcPct val="150000"/>
              </a:lnSpc>
              <a:buFont typeface="Wingdings" panose="05000000000000000000" pitchFamily="2" charset="2"/>
              <a:buChar char="ü"/>
            </a:pPr>
            <a:r>
              <a:rPr lang="en-IN" sz="1800" b="1" dirty="0">
                <a:effectLst/>
                <a:latin typeface="Calibri" panose="020F0502020204030204" pitchFamily="34" charset="0"/>
                <a:ea typeface="Calibri" panose="020F0502020204030204" pitchFamily="34" charset="0"/>
                <a:cs typeface="Times New Roman" panose="02020603050405020304" pitchFamily="18" charset="0"/>
              </a:rPr>
              <a:t>Transparency and Verifiability</a:t>
            </a:r>
            <a:endParaRPr lang="en-IN" b="1"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buFont typeface="Wingdings" panose="05000000000000000000" pitchFamily="2" charset="2"/>
              <a:buChar char="ü"/>
            </a:pPr>
            <a:r>
              <a:rPr lang="en-IN" sz="1800" b="1" dirty="0">
                <a:effectLst/>
                <a:latin typeface="Calibri" panose="020F0502020204030204" pitchFamily="34" charset="0"/>
                <a:ea typeface="Calibri" panose="020F0502020204030204" pitchFamily="34" charset="0"/>
                <a:cs typeface="Times New Roman" panose="02020603050405020304" pitchFamily="18" charset="0"/>
              </a:rPr>
              <a:t>Tamper-Resistant Records</a:t>
            </a:r>
          </a:p>
          <a:p>
            <a:pPr marL="285750" indent="-285750">
              <a:lnSpc>
                <a:spcPct val="150000"/>
              </a:lnSpc>
              <a:buFont typeface="Wingdings" panose="05000000000000000000" pitchFamily="2" charset="2"/>
              <a:buChar char="ü"/>
            </a:pPr>
            <a:r>
              <a:rPr lang="en-IN" sz="1800" b="1" dirty="0">
                <a:effectLst/>
                <a:latin typeface="Calibri" panose="020F0502020204030204" pitchFamily="34" charset="0"/>
                <a:ea typeface="Calibri" panose="020F0502020204030204" pitchFamily="34" charset="0"/>
                <a:cs typeface="Times New Roman" panose="02020603050405020304" pitchFamily="18" charset="0"/>
              </a:rPr>
              <a:t>Accessibility and Inclusivity</a:t>
            </a:r>
            <a:endParaRPr lang="en-IN" b="1"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buFont typeface="Wingdings" panose="05000000000000000000" pitchFamily="2" charset="2"/>
              <a:buChar char="ü"/>
            </a:pPr>
            <a:r>
              <a:rPr lang="en-IN" sz="1800" b="1" dirty="0">
                <a:effectLst/>
                <a:latin typeface="Calibri" panose="020F0502020204030204" pitchFamily="34" charset="0"/>
                <a:ea typeface="Calibri" panose="020F0502020204030204" pitchFamily="34" charset="0"/>
                <a:cs typeface="Times New Roman" panose="02020603050405020304" pitchFamily="18" charset="0"/>
              </a:rPr>
              <a:t>Elimination of Intermediaries</a:t>
            </a:r>
            <a:endParaRPr lang="en-GB" dirty="0"/>
          </a:p>
          <a:p>
            <a:endParaRPr lang="en-GB" dirty="0"/>
          </a:p>
        </p:txBody>
      </p:sp>
      <p:sp>
        <p:nvSpPr>
          <p:cNvPr id="3" name="TextBox 2">
            <a:extLst>
              <a:ext uri="{FF2B5EF4-FFF2-40B4-BE49-F238E27FC236}">
                <a16:creationId xmlns:a16="http://schemas.microsoft.com/office/drawing/2014/main" id="{A8D0AFC6-67FD-B3F9-707D-7E75201C53C5}"/>
              </a:ext>
            </a:extLst>
          </p:cNvPr>
          <p:cNvSpPr txBox="1"/>
          <p:nvPr/>
        </p:nvSpPr>
        <p:spPr>
          <a:xfrm>
            <a:off x="3048778" y="3196565"/>
            <a:ext cx="6097554" cy="464871"/>
          </a:xfrm>
          <a:prstGeom prst="rect">
            <a:avLst/>
          </a:prstGeom>
          <a:noFill/>
        </p:spPr>
        <p:txBody>
          <a:bodyPr wrap="square">
            <a:spAutoFit/>
          </a:bodyPr>
          <a:lstStyle/>
          <a:p>
            <a:pPr marL="285750" indent="-285750">
              <a:lnSpc>
                <a:spcPct val="150000"/>
              </a:lnSpc>
              <a:buFont typeface="Wingdings" panose="05000000000000000000" pitchFamily="2" charset="2"/>
              <a:buChar char="ü"/>
            </a:pPr>
            <a:r>
              <a:rPr lang="en-IN" sz="1800" b="1" dirty="0">
                <a:effectLst/>
                <a:latin typeface="Calibri" panose="020F0502020204030204" pitchFamily="34" charset="0"/>
                <a:ea typeface="Calibri" panose="020F0502020204030204" pitchFamily="34" charset="0"/>
                <a:cs typeface="Times New Roman" panose="02020603050405020304" pitchFamily="18" charset="0"/>
              </a:rPr>
              <a:t>Intermediaries</a:t>
            </a:r>
            <a:endParaRPr lang="en-GB" dirty="0"/>
          </a:p>
        </p:txBody>
      </p:sp>
    </p:spTree>
    <p:extLst>
      <p:ext uri="{BB962C8B-B14F-4D97-AF65-F5344CB8AC3E}">
        <p14:creationId xmlns:p14="http://schemas.microsoft.com/office/powerpoint/2010/main" val="1414732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heel(1)">
                                      <p:cBhvr>
                                        <p:cTn id="7" dur="2000"/>
                                        <p:tgtEl>
                                          <p:spTgt spid="23"/>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4">
                                            <p:bg/>
                                          </p:spTgt>
                                        </p:tgtEl>
                                        <p:attrNameLst>
                                          <p:attrName>style.visibility</p:attrName>
                                        </p:attrNameLst>
                                      </p:cBhvr>
                                      <p:to>
                                        <p:strVal val="visible"/>
                                      </p:to>
                                    </p:set>
                                    <p:animEffect transition="in" filter="fade">
                                      <p:cBhvr>
                                        <p:cTn id="11" dur="1000"/>
                                        <p:tgtEl>
                                          <p:spTgt spid="4">
                                            <p:bg/>
                                          </p:spTgt>
                                        </p:tgtEl>
                                      </p:cBhvr>
                                    </p:animEffect>
                                    <p:anim calcmode="lin" valueType="num">
                                      <p:cBhvr>
                                        <p:cTn id="12" dur="1000" fill="hold"/>
                                        <p:tgtEl>
                                          <p:spTgt spid="4">
                                            <p:bg/>
                                          </p:spTgt>
                                        </p:tgtEl>
                                        <p:attrNameLst>
                                          <p:attrName>ppt_x</p:attrName>
                                        </p:attrNameLst>
                                      </p:cBhvr>
                                      <p:tavLst>
                                        <p:tav tm="0">
                                          <p:val>
                                            <p:strVal val="#ppt_x"/>
                                          </p:val>
                                        </p:tav>
                                        <p:tav tm="100000">
                                          <p:val>
                                            <p:strVal val="#ppt_x"/>
                                          </p:val>
                                        </p:tav>
                                      </p:tavLst>
                                    </p:anim>
                                    <p:anim calcmode="lin" valueType="num">
                                      <p:cBhvr>
                                        <p:cTn id="13" dur="1000" fill="hold"/>
                                        <p:tgtEl>
                                          <p:spTgt spid="4">
                                            <p:bg/>
                                          </p:spTgt>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42" presetClass="entr" presetSubtype="0" fill="hold" grpId="0" nodeType="after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1000"/>
                                        <p:tgtEl>
                                          <p:spTgt spid="4">
                                            <p:txEl>
                                              <p:pRg st="0" end="0"/>
                                            </p:txEl>
                                          </p:spTgt>
                                        </p:tgtEl>
                                      </p:cBhvr>
                                    </p:animEffect>
                                    <p:anim calcmode="lin" valueType="num">
                                      <p:cBhvr>
                                        <p:cTn id="1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C1C08423-3B50-C431-10C1-9E8B8FF813CB}"/>
              </a:ext>
            </a:extLst>
          </p:cNvPr>
          <p:cNvPicPr>
            <a:picLocks noChangeAspect="1"/>
          </p:cNvPicPr>
          <p:nvPr/>
        </p:nvPicPr>
        <p:blipFill rotWithShape="1">
          <a:blip r:embed="rId2"/>
          <a:srcRect l="27192" r="29056"/>
          <a:stretch/>
        </p:blipFill>
        <p:spPr>
          <a:xfrm>
            <a:off x="1" y="10"/>
            <a:ext cx="4196496" cy="6857990"/>
          </a:xfrm>
          <a:prstGeom prst="rect">
            <a:avLst/>
          </a:prstGeom>
          <a:effectLst/>
        </p:spPr>
      </p:pic>
      <p:sp>
        <p:nvSpPr>
          <p:cNvPr id="4" name="Text Placeholder 3">
            <a:extLst>
              <a:ext uri="{FF2B5EF4-FFF2-40B4-BE49-F238E27FC236}">
                <a16:creationId xmlns:a16="http://schemas.microsoft.com/office/drawing/2014/main" id="{1150E1EA-D6F1-954E-B4CF-6C55ECF58C4B}"/>
              </a:ext>
            </a:extLst>
          </p:cNvPr>
          <p:cNvSpPr>
            <a:spLocks noGrp="1"/>
          </p:cNvSpPr>
          <p:nvPr>
            <p:ph type="body" idx="1"/>
          </p:nvPr>
        </p:nvSpPr>
        <p:spPr>
          <a:xfrm>
            <a:off x="5677884" y="692241"/>
            <a:ext cx="5029679" cy="704073"/>
          </a:xfrm>
        </p:spPr>
        <p:txBody>
          <a:bodyPr vert="horz" lIns="91440" tIns="45720" rIns="91440" bIns="45720" rtlCol="0">
            <a:normAutofit fontScale="92500"/>
          </a:bodyPr>
          <a:lstStyle/>
          <a:p>
            <a:pPr algn="l">
              <a:lnSpc>
                <a:spcPct val="90000"/>
              </a:lnSpc>
            </a:pPr>
            <a:r>
              <a:rPr lang="en-US" sz="2800" dirty="0"/>
              <a:t>Proof of work (POW)</a:t>
            </a:r>
            <a:endParaRPr lang="en-US" sz="2800" dirty="0">
              <a:solidFill>
                <a:schemeClr val="tx1"/>
              </a:solidFill>
            </a:endParaRPr>
          </a:p>
        </p:txBody>
      </p:sp>
      <p:sp>
        <p:nvSpPr>
          <p:cNvPr id="5" name="Slide Number Placeholder 4">
            <a:extLst>
              <a:ext uri="{FF2B5EF4-FFF2-40B4-BE49-F238E27FC236}">
                <a16:creationId xmlns:a16="http://schemas.microsoft.com/office/drawing/2014/main" id="{9327E661-B2FB-50B0-7F92-4EE2DD77C0BA}"/>
              </a:ext>
            </a:extLst>
          </p:cNvPr>
          <p:cNvSpPr>
            <a:spLocks noGrp="1"/>
          </p:cNvSpPr>
          <p:nvPr>
            <p:ph type="sldNum" sz="quarter" idx="12"/>
          </p:nvPr>
        </p:nvSpPr>
        <p:spPr>
          <a:xfrm>
            <a:off x="9193686" y="6356350"/>
            <a:ext cx="2160114" cy="365125"/>
          </a:xfrm>
        </p:spPr>
        <p:txBody>
          <a:bodyPr vert="horz" lIns="91440" tIns="45720" rIns="91440" bIns="45720" rtlCol="0" anchor="ctr">
            <a:normAutofit/>
          </a:bodyPr>
          <a:lstStyle/>
          <a:p>
            <a:pPr>
              <a:spcAft>
                <a:spcPts val="600"/>
              </a:spcAft>
              <a:defRPr/>
            </a:pPr>
            <a:fld id="{8C2E478F-E849-4A8C-AF1F-CBCC78A7CBFA}" type="slidenum">
              <a:rPr lang="en-US" smtClean="0">
                <a:solidFill>
                  <a:prstClr val="black">
                    <a:tint val="75000"/>
                  </a:prstClr>
                </a:solidFill>
                <a:latin typeface="Calibri" panose="020F0502020204030204"/>
              </a:rPr>
              <a:pPr>
                <a:spcAft>
                  <a:spcPts val="600"/>
                </a:spcAft>
                <a:defRPr/>
              </a:pPr>
              <a:t>8</a:t>
            </a:fld>
            <a:endParaRPr lang="en-US">
              <a:solidFill>
                <a:prstClr val="black">
                  <a:tint val="75000"/>
                </a:prstClr>
              </a:solidFill>
              <a:latin typeface="Calibri" panose="020F0502020204030204"/>
            </a:endParaRPr>
          </a:p>
        </p:txBody>
      </p:sp>
      <p:graphicFrame>
        <p:nvGraphicFramePr>
          <p:cNvPr id="22" name="TextBox 9">
            <a:extLst>
              <a:ext uri="{FF2B5EF4-FFF2-40B4-BE49-F238E27FC236}">
                <a16:creationId xmlns:a16="http://schemas.microsoft.com/office/drawing/2014/main" id="{05EF8205-E8C9-5E4A-9D9F-D5640D3131B3}"/>
              </a:ext>
            </a:extLst>
          </p:cNvPr>
          <p:cNvGraphicFramePr/>
          <p:nvPr>
            <p:extLst>
              <p:ext uri="{D42A27DB-BD31-4B8C-83A1-F6EECF244321}">
                <p14:modId xmlns:p14="http://schemas.microsoft.com/office/powerpoint/2010/main" val="1643962144"/>
              </p:ext>
            </p:extLst>
          </p:nvPr>
        </p:nvGraphicFramePr>
        <p:xfrm>
          <a:off x="4196497" y="1977081"/>
          <a:ext cx="7348151" cy="34969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48715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Graphic spid="22"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Placeholder 7" descr="abstract image">
            <a:extLst>
              <a:ext uri="{FF2B5EF4-FFF2-40B4-BE49-F238E27FC236}">
                <a16:creationId xmlns:a16="http://schemas.microsoft.com/office/drawing/2014/main" id="{D5C5EA1B-F06D-4AD1-B526-89C2DF772232}"/>
              </a:ext>
            </a:extLst>
          </p:cNvPr>
          <p:cNvPicPr>
            <a:picLocks noChangeAspect="1"/>
          </p:cNvPicPr>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8220" r="40140" b="2"/>
          <a:stretch/>
        </p:blipFill>
        <p:spPr>
          <a:xfrm rot="16200000">
            <a:off x="2667001" y="-2667002"/>
            <a:ext cx="6858001" cy="12192002"/>
          </a:xfrm>
          <a:prstGeom prst="rect">
            <a:avLst/>
          </a:prstGeom>
          <a:noFill/>
        </p:spPr>
      </p:pic>
      <p:sp>
        <p:nvSpPr>
          <p:cNvPr id="76" name="Rectangle 75">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TextBox 21">
            <a:extLst>
              <a:ext uri="{FF2B5EF4-FFF2-40B4-BE49-F238E27FC236}">
                <a16:creationId xmlns:a16="http://schemas.microsoft.com/office/drawing/2014/main" id="{625DC083-C474-BD01-A24C-028C2377093C}"/>
              </a:ext>
            </a:extLst>
          </p:cNvPr>
          <p:cNvSpPr txBox="1"/>
          <p:nvPr/>
        </p:nvSpPr>
        <p:spPr>
          <a:xfrm>
            <a:off x="838200" y="365125"/>
            <a:ext cx="10515600" cy="1325563"/>
          </a:xfrm>
          <a:prstGeom prst="rect">
            <a:avLst/>
          </a:prstGeom>
        </p:spPr>
        <p:txBody>
          <a:bodyPr vert="horz" lIns="91440" tIns="45720" rIns="91440" bIns="45720" rtlCol="0" anchor="ctr">
            <a:normAutofit/>
          </a:bodyPr>
          <a:lstStyle/>
          <a:p>
            <a:pPr marL="252000">
              <a:lnSpc>
                <a:spcPct val="90000"/>
              </a:lnSpc>
              <a:spcBef>
                <a:spcPct val="0"/>
              </a:spcBef>
              <a:spcAft>
                <a:spcPts val="600"/>
              </a:spcAft>
            </a:pPr>
            <a:r>
              <a:rPr lang="en-US" sz="4400" b="1" dirty="0">
                <a:latin typeface="+mj-lt"/>
                <a:ea typeface="+mj-ea"/>
                <a:cs typeface="+mj-cs"/>
              </a:rPr>
              <a:t>Future scope</a:t>
            </a:r>
          </a:p>
        </p:txBody>
      </p:sp>
      <p:graphicFrame>
        <p:nvGraphicFramePr>
          <p:cNvPr id="63" name="TextBox 22">
            <a:extLst>
              <a:ext uri="{FF2B5EF4-FFF2-40B4-BE49-F238E27FC236}">
                <a16:creationId xmlns:a16="http://schemas.microsoft.com/office/drawing/2014/main" id="{A487D006-C273-E82F-339B-766EAC9CEB9E}"/>
              </a:ext>
            </a:extLst>
          </p:cNvPr>
          <p:cNvGraphicFramePr/>
          <p:nvPr>
            <p:extLst>
              <p:ext uri="{D42A27DB-BD31-4B8C-83A1-F6EECF244321}">
                <p14:modId xmlns:p14="http://schemas.microsoft.com/office/powerpoint/2010/main" val="3646710852"/>
              </p:ext>
            </p:extLst>
          </p:nvPr>
        </p:nvGraphicFramePr>
        <p:xfrm>
          <a:off x="1134762" y="1934089"/>
          <a:ext cx="10515600" cy="435133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927727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3"/>
                                        </p:tgtEl>
                                        <p:attrNameLst>
                                          <p:attrName>style.visibility</p:attrName>
                                        </p:attrNameLst>
                                      </p:cBhvr>
                                      <p:to>
                                        <p:strVal val="visible"/>
                                      </p:to>
                                    </p:set>
                                    <p:anim calcmode="lin" valueType="num">
                                      <p:cBhvr>
                                        <p:cTn id="7" dur="500" fill="hold"/>
                                        <p:tgtEl>
                                          <p:spTgt spid="63"/>
                                        </p:tgtEl>
                                        <p:attrNameLst>
                                          <p:attrName>ppt_w</p:attrName>
                                        </p:attrNameLst>
                                      </p:cBhvr>
                                      <p:tavLst>
                                        <p:tav tm="0">
                                          <p:val>
                                            <p:fltVal val="0"/>
                                          </p:val>
                                        </p:tav>
                                        <p:tav tm="100000">
                                          <p:val>
                                            <p:strVal val="#ppt_w"/>
                                          </p:val>
                                        </p:tav>
                                      </p:tavLst>
                                    </p:anim>
                                    <p:anim calcmode="lin" valueType="num">
                                      <p:cBhvr>
                                        <p:cTn id="8" dur="500" fill="hold"/>
                                        <p:tgtEl>
                                          <p:spTgt spid="63"/>
                                        </p:tgtEl>
                                        <p:attrNameLst>
                                          <p:attrName>ppt_h</p:attrName>
                                        </p:attrNameLst>
                                      </p:cBhvr>
                                      <p:tavLst>
                                        <p:tav tm="0">
                                          <p:val>
                                            <p:fltVal val="0"/>
                                          </p:val>
                                        </p:tav>
                                        <p:tav tm="100000">
                                          <p:val>
                                            <p:strVal val="#ppt_h"/>
                                          </p:val>
                                        </p:tav>
                                      </p:tavLst>
                                    </p:anim>
                                    <p:animEffect transition="in" filter="fade">
                                      <p:cBhvr>
                                        <p:cTn id="9"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3" grpId="0">
        <p:bldAsOne/>
      </p:bldGraphic>
    </p:bldLst>
  </p:timing>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420184_TF55661986_Win32.potx" id="{1CDDDD57-F79A-457F-AE74-3E6C5B14A091}" vid="{35255769-D38C-493F-A69A-9781C0DDBBA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B7E2D32-4FDD-4266-880C-17595B8014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{96B6EBB1-463F-479C-83F4-403592075F10}tf55661986_win32</Template>
  <TotalTime>125</TotalTime>
  <Words>488</Words>
  <Application>Microsoft Office PowerPoint</Application>
  <PresentationFormat>Widescreen</PresentationFormat>
  <Paragraphs>46</Paragraphs>
  <Slides>10</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Biome Light</vt:lpstr>
      <vt:lpstr>Calibri</vt:lpstr>
      <vt:lpstr>Calibri Light</vt:lpstr>
      <vt:lpstr>Times New Roman</vt:lpstr>
      <vt:lpstr>Wingdings</vt:lpstr>
      <vt:lpstr>Office Theme</vt:lpstr>
      <vt:lpstr>E-voting using block chain</vt:lpstr>
      <vt:lpstr>PowerPoint Presentation</vt:lpstr>
      <vt:lpstr>PowerPoint Presentation</vt:lpstr>
      <vt:lpstr>PowerPoint Presentation</vt:lpstr>
      <vt:lpstr>Disadvantages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E-voting using block chain</dc:title>
  <dc:creator>gokul krishna</dc:creator>
  <cp:lastModifiedBy>gokul krishna</cp:lastModifiedBy>
  <cp:revision>2</cp:revision>
  <dcterms:created xsi:type="dcterms:W3CDTF">2024-02-28T14:51:17Z</dcterms:created>
  <dcterms:modified xsi:type="dcterms:W3CDTF">2024-03-01T03:18:26Z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