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9144000" cy="5143500" type="screen16x9"/>
  <p:notesSz cx="6858000" cy="9144000"/>
  <p:embeddedFontLst>
    <p:embeddedFont>
      <p:font typeface="Proxima Nova"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800000"/>
    <a:srgbClr val="DA0C69"/>
    <a:srgbClr val="E30388"/>
    <a:srgbClr val="9E004F"/>
    <a:srgbClr val="D6009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384" y="-1662"/>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91119"/>
        </a:solidFill>
        <a:effectLst/>
      </p:bgPr>
    </p:bg>
    <p:spTree>
      <p:nvGrpSpPr>
        <p:cNvPr id="1" name="Shape 53"/>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4566985" y="788258"/>
            <a:ext cx="3145536" cy="3145536"/>
          </a:xfrm>
          <a:prstGeom prst="rect">
            <a:avLst/>
          </a:prstGeom>
        </p:spPr>
      </p:pic>
      <p:pic>
        <p:nvPicPr>
          <p:cNvPr id="6" name="Picture 5"/>
          <p:cNvPicPr>
            <a:picLocks noChangeAspect="1"/>
          </p:cNvPicPr>
          <p:nvPr/>
        </p:nvPicPr>
        <p:blipFill>
          <a:blip r:embed="rId4"/>
          <a:stretch>
            <a:fillRect/>
          </a:stretch>
        </p:blipFill>
        <p:spPr>
          <a:xfrm>
            <a:off x="949538" y="788258"/>
            <a:ext cx="3152701" cy="3152701"/>
          </a:xfrm>
          <a:prstGeom prst="rect">
            <a:avLst/>
          </a:prstGeom>
        </p:spPr>
      </p:pic>
      <p:sp>
        <p:nvSpPr>
          <p:cNvPr id="55" name="Google Shape;55;p13"/>
          <p:cNvSpPr/>
          <p:nvPr/>
        </p:nvSpPr>
        <p:spPr>
          <a:xfrm>
            <a:off x="4567021" y="788294"/>
            <a:ext cx="3145500" cy="3145500"/>
          </a:xfrm>
          <a:prstGeom prst="rect">
            <a:avLst/>
          </a:prstGeom>
          <a:solidFill>
            <a:schemeClr val="bg2">
              <a:lumMod val="50000"/>
              <a:alpha val="72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947875" y="777625"/>
            <a:ext cx="3154363" cy="3172365"/>
          </a:xfrm>
          <a:prstGeom prst="rect">
            <a:avLst/>
          </a:prstGeom>
          <a:solidFill>
            <a:schemeClr val="bg2">
              <a:lumMod val="50000"/>
              <a:alpha val="72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txBox="1"/>
          <p:nvPr/>
        </p:nvSpPr>
        <p:spPr>
          <a:xfrm>
            <a:off x="-314361" y="1618164"/>
            <a:ext cx="2680200" cy="222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rgbClr val="FFFFFF"/>
                </a:solidFill>
                <a:latin typeface="Proxima Nova"/>
                <a:ea typeface="Proxima Nova"/>
                <a:cs typeface="Proxima Nova"/>
                <a:sym typeface="Proxima Nova"/>
              </a:rPr>
              <a:t>Charissa is a high school junior from California, USA. She has a extrodinary set of accomplishments from her winning 1</a:t>
            </a:r>
            <a:r>
              <a:rPr lang="en" sz="1500" baseline="30000" dirty="0">
                <a:solidFill>
                  <a:srgbClr val="FFFFFF"/>
                </a:solidFill>
                <a:latin typeface="Proxima Nova"/>
                <a:ea typeface="Proxima Nova"/>
                <a:cs typeface="Proxima Nova"/>
                <a:sym typeface="Proxima Nova"/>
              </a:rPr>
              <a:t>st</a:t>
            </a:r>
            <a:r>
              <a:rPr lang="en" sz="1500" dirty="0">
                <a:solidFill>
                  <a:srgbClr val="FFFFFF"/>
                </a:solidFill>
                <a:latin typeface="Proxima Nova"/>
                <a:ea typeface="Proxima Nova"/>
                <a:cs typeface="Proxima Nova"/>
                <a:sym typeface="Proxima Nova"/>
              </a:rPr>
              <a:t> place in the All Service CyberPatriot National Youth Defense Competition to her STEM education in her community. </a:t>
            </a:r>
          </a:p>
        </p:txBody>
      </p:sp>
      <p:sp>
        <p:nvSpPr>
          <p:cNvPr id="59" name="Google Shape;59;p13"/>
          <p:cNvSpPr txBox="1"/>
          <p:nvPr/>
        </p:nvSpPr>
        <p:spPr>
          <a:xfrm>
            <a:off x="-334011" y="779226"/>
            <a:ext cx="3039300" cy="65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FFFFFF"/>
                </a:solidFill>
                <a:latin typeface="Proxima Nova"/>
                <a:ea typeface="Proxima Nova"/>
                <a:cs typeface="Proxima Nova"/>
                <a:sym typeface="Proxima Nova"/>
              </a:rPr>
              <a:t>Charissa Kim</a:t>
            </a:r>
            <a:endParaRPr sz="1600" b="1" dirty="0">
              <a:solidFill>
                <a:srgbClr val="FFFFFF"/>
              </a:solidFill>
              <a:latin typeface="Proxima Nova"/>
              <a:ea typeface="Proxima Nova"/>
              <a:cs typeface="Proxima Nova"/>
              <a:sym typeface="Proxima Nova"/>
            </a:endParaRPr>
          </a:p>
        </p:txBody>
      </p:sp>
      <p:sp>
        <p:nvSpPr>
          <p:cNvPr id="60" name="Google Shape;60;p13"/>
          <p:cNvSpPr txBox="1"/>
          <p:nvPr/>
        </p:nvSpPr>
        <p:spPr>
          <a:xfrm>
            <a:off x="-314361" y="1097076"/>
            <a:ext cx="3000000" cy="521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rgbClr val="FFFFFF"/>
                </a:solidFill>
                <a:latin typeface="Proxima Nova"/>
                <a:ea typeface="Proxima Nova"/>
                <a:cs typeface="Proxima Nova"/>
                <a:sym typeface="Proxima Nova"/>
              </a:rPr>
              <a:t>Communications Director</a:t>
            </a:r>
            <a:endParaRPr dirty="0"/>
          </a:p>
        </p:txBody>
      </p:sp>
      <p:sp>
        <p:nvSpPr>
          <p:cNvPr id="61" name="Google Shape;61;p13"/>
          <p:cNvSpPr txBox="1"/>
          <p:nvPr/>
        </p:nvSpPr>
        <p:spPr>
          <a:xfrm>
            <a:off x="6345914" y="766426"/>
            <a:ext cx="3039300" cy="659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400" b="1" dirty="0">
                <a:solidFill>
                  <a:srgbClr val="FFFFFF"/>
                </a:solidFill>
                <a:latin typeface="Proxima Nova"/>
                <a:ea typeface="Proxima Nova"/>
                <a:cs typeface="Proxima Nova"/>
                <a:sym typeface="Proxima Nova"/>
              </a:rPr>
              <a:t>Kanin Liang</a:t>
            </a:r>
            <a:endParaRPr sz="2400" b="1" dirty="0">
              <a:solidFill>
                <a:srgbClr val="FFFFFF"/>
              </a:solidFill>
              <a:latin typeface="Proxima Nova"/>
              <a:ea typeface="Proxima Nova"/>
              <a:cs typeface="Proxima Nova"/>
              <a:sym typeface="Proxima Nova"/>
            </a:endParaRPr>
          </a:p>
        </p:txBody>
      </p:sp>
      <p:sp>
        <p:nvSpPr>
          <p:cNvPr id="62" name="Google Shape;62;p13"/>
          <p:cNvSpPr txBox="1"/>
          <p:nvPr/>
        </p:nvSpPr>
        <p:spPr>
          <a:xfrm>
            <a:off x="6345914" y="1569270"/>
            <a:ext cx="2680200" cy="2225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500" dirty="0">
                <a:solidFill>
                  <a:srgbClr val="FFFFFF"/>
                </a:solidFill>
                <a:latin typeface="Proxima Nova"/>
                <a:ea typeface="Proxima Nova"/>
                <a:cs typeface="Proxima Nova"/>
                <a:sym typeface="Proxima Nova"/>
              </a:rPr>
              <a:t>Kanin is a high school junior from California, USA. </a:t>
            </a:r>
            <a:r>
              <a:rPr lang="en-US" sz="1500" dirty="0">
                <a:solidFill>
                  <a:srgbClr val="FFFFFF"/>
                </a:solidFill>
                <a:latin typeface="Proxima Nova"/>
                <a:ea typeface="Proxima Nova"/>
                <a:cs typeface="Proxima Nova"/>
                <a:sym typeface="Proxima Nova"/>
              </a:rPr>
              <a:t>W</a:t>
            </a:r>
            <a:r>
              <a:rPr lang="en" sz="1500" dirty="0">
                <a:solidFill>
                  <a:srgbClr val="FFFFFF"/>
                </a:solidFill>
                <a:latin typeface="Proxima Nova"/>
                <a:ea typeface="Proxima Nova"/>
                <a:cs typeface="Proxima Nova"/>
                <a:sym typeface="Proxima Nova"/>
              </a:rPr>
              <a:t>hile working tirelessly in multiple organizations for the promotion of computing education, she is another one of our accomplished members </a:t>
            </a:r>
            <a:r>
              <a:rPr lang="en-US" sz="1500" dirty="0">
                <a:solidFill>
                  <a:srgbClr val="FFFFFF"/>
                </a:solidFill>
                <a:latin typeface="Proxima Nova"/>
                <a:ea typeface="Proxima Nova"/>
                <a:cs typeface="Proxima Nova"/>
                <a:sym typeface="Proxima Nova"/>
              </a:rPr>
              <a:t>in </a:t>
            </a:r>
            <a:r>
              <a:rPr lang="en-US" sz="1500" dirty="0" err="1">
                <a:solidFill>
                  <a:srgbClr val="FFFFFF"/>
                </a:solidFill>
                <a:latin typeface="Proxima Nova"/>
                <a:ea typeface="Proxima Nova"/>
                <a:cs typeface="Proxima Nova"/>
                <a:sym typeface="Proxima Nova"/>
              </a:rPr>
              <a:t>CyberPatriot</a:t>
            </a:r>
            <a:r>
              <a:rPr lang="en-US" sz="1500" dirty="0">
                <a:solidFill>
                  <a:srgbClr val="FFFFFF"/>
                </a:solidFill>
                <a:latin typeface="Proxima Nova"/>
                <a:ea typeface="Proxima Nova"/>
                <a:cs typeface="Proxima Nova"/>
                <a:sym typeface="Proxima Nova"/>
              </a:rPr>
              <a:t>, </a:t>
            </a:r>
            <a:endParaRPr sz="1500" dirty="0">
              <a:solidFill>
                <a:srgbClr val="FFFFFF"/>
              </a:solidFill>
              <a:latin typeface="Proxima Nova"/>
              <a:ea typeface="Proxima Nova"/>
              <a:cs typeface="Proxima Nova"/>
              <a:sym typeface="Proxima Nova"/>
            </a:endParaRPr>
          </a:p>
        </p:txBody>
      </p:sp>
      <p:sp>
        <p:nvSpPr>
          <p:cNvPr id="63" name="Google Shape;63;p13"/>
          <p:cNvSpPr txBox="1"/>
          <p:nvPr/>
        </p:nvSpPr>
        <p:spPr>
          <a:xfrm>
            <a:off x="6326264" y="1097076"/>
            <a:ext cx="3000000" cy="5211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600" b="1" dirty="0">
                <a:solidFill>
                  <a:srgbClr val="FFFFFF"/>
                </a:solidFill>
                <a:latin typeface="Proxima Nova"/>
                <a:ea typeface="Proxima Nova"/>
                <a:cs typeface="Proxima Nova"/>
                <a:sym typeface="Proxima Nova"/>
              </a:rPr>
              <a:t>Financial Director</a:t>
            </a:r>
            <a:endParaRPr dirty="0"/>
          </a:p>
        </p:txBody>
      </p:sp>
      <p:sp>
        <p:nvSpPr>
          <p:cNvPr id="4" name="AutoShape 4" descr="https://cyberyouthtech.org/images/CharissaKim.jpg"/>
          <p:cNvSpPr>
            <a:spLocks noChangeAspect="1" noChangeArrowheads="1"/>
          </p:cNvSpPr>
          <p:nvPr/>
        </p:nvSpPr>
        <p:spPr bwMode="auto">
          <a:xfrm>
            <a:off x="4121889" y="2100376"/>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p:cNvPicPr>
            <a:picLocks noChangeAspect="1"/>
          </p:cNvPicPr>
          <p:nvPr/>
        </p:nvPicPr>
        <p:blipFill>
          <a:blip r:embed="rId5"/>
          <a:stretch>
            <a:fillRect/>
          </a:stretch>
        </p:blipFill>
        <p:spPr>
          <a:xfrm>
            <a:off x="2685639" y="4267840"/>
            <a:ext cx="3154363" cy="3154302"/>
          </a:xfrm>
          <a:prstGeom prst="rect">
            <a:avLst/>
          </a:prstGeom>
        </p:spPr>
      </p:pic>
      <p:sp>
        <p:nvSpPr>
          <p:cNvPr id="23" name="Google Shape;57;p13"/>
          <p:cNvSpPr/>
          <p:nvPr/>
        </p:nvSpPr>
        <p:spPr>
          <a:xfrm>
            <a:off x="2685639" y="4249777"/>
            <a:ext cx="3154363" cy="3172365"/>
          </a:xfrm>
          <a:prstGeom prst="rect">
            <a:avLst/>
          </a:prstGeom>
          <a:solidFill>
            <a:schemeClr val="bg2">
              <a:lumMod val="50000"/>
              <a:alpha val="72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8;p13"/>
          <p:cNvSpPr txBox="1"/>
          <p:nvPr/>
        </p:nvSpPr>
        <p:spPr>
          <a:xfrm>
            <a:off x="1534335" y="5106778"/>
            <a:ext cx="2680200" cy="222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rgbClr val="FFFFFF"/>
                </a:solidFill>
                <a:latin typeface="Proxima Nova"/>
                <a:ea typeface="Proxima Nova"/>
                <a:cs typeface="Proxima Nova"/>
                <a:sym typeface="Proxima Nova"/>
              </a:rPr>
              <a:t>Amberley Odysseas is from the Kent, UK. </a:t>
            </a:r>
            <a:r>
              <a:rPr lang="en-US" sz="1500" dirty="0">
                <a:solidFill>
                  <a:srgbClr val="FFFFFF"/>
                </a:solidFill>
                <a:latin typeface="Proxima Nova"/>
                <a:ea typeface="Proxima Nova"/>
                <a:cs typeface="Proxima Nova"/>
                <a:sym typeface="Proxima Nova"/>
              </a:rPr>
              <a:t>S</a:t>
            </a:r>
            <a:r>
              <a:rPr lang="en" sz="1500" dirty="0">
                <a:solidFill>
                  <a:srgbClr val="FFFFFF"/>
                </a:solidFill>
                <a:latin typeface="Proxima Nova"/>
                <a:ea typeface="Proxima Nova"/>
                <a:cs typeface="Proxima Nova"/>
                <a:sym typeface="Proxima Nova"/>
              </a:rPr>
              <a:t>he has been crucial to the involvment of youth in her community in STEM and is one of the top students in her country in CyberDiscovery. Taking what she has learned, she is inspiring others to follow her path. </a:t>
            </a:r>
          </a:p>
        </p:txBody>
      </p:sp>
      <p:sp>
        <p:nvSpPr>
          <p:cNvPr id="25" name="Google Shape;59;p13"/>
          <p:cNvSpPr txBox="1"/>
          <p:nvPr/>
        </p:nvSpPr>
        <p:spPr>
          <a:xfrm>
            <a:off x="1514685" y="4267840"/>
            <a:ext cx="3039300" cy="65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FFFFFF"/>
                </a:solidFill>
                <a:latin typeface="Proxima Nova"/>
                <a:ea typeface="Proxima Nova"/>
                <a:cs typeface="Proxima Nova"/>
                <a:sym typeface="Proxima Nova"/>
              </a:rPr>
              <a:t>Amberley Odysseas</a:t>
            </a:r>
            <a:endParaRPr sz="1600" b="1" dirty="0">
              <a:solidFill>
                <a:srgbClr val="FFFFFF"/>
              </a:solidFill>
              <a:latin typeface="Proxima Nova"/>
              <a:ea typeface="Proxima Nova"/>
              <a:cs typeface="Proxima Nova"/>
              <a:sym typeface="Proxima Nova"/>
            </a:endParaRPr>
          </a:p>
        </p:txBody>
      </p:sp>
      <p:sp>
        <p:nvSpPr>
          <p:cNvPr id="26" name="Google Shape;60;p13"/>
          <p:cNvSpPr txBox="1"/>
          <p:nvPr/>
        </p:nvSpPr>
        <p:spPr>
          <a:xfrm>
            <a:off x="1534335" y="4585690"/>
            <a:ext cx="3000000" cy="521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rgbClr val="FFFFFF"/>
                </a:solidFill>
                <a:latin typeface="Proxima Nova"/>
                <a:ea typeface="Proxima Nova"/>
                <a:cs typeface="Proxima Nova"/>
                <a:sym typeface="Proxima Nova"/>
              </a:rPr>
              <a:t>Public Officer</a:t>
            </a:r>
            <a:endParaRPr dirty="0"/>
          </a:p>
        </p:txBody>
      </p:sp>
      <p:pic>
        <p:nvPicPr>
          <p:cNvPr id="16" name="Picture 15"/>
          <p:cNvPicPr>
            <a:picLocks noChangeAspect="1"/>
          </p:cNvPicPr>
          <p:nvPr/>
        </p:nvPicPr>
        <p:blipFill rotWithShape="1">
          <a:blip r:embed="rId6"/>
          <a:srcRect b="2070"/>
          <a:stretch/>
        </p:blipFill>
        <p:spPr>
          <a:xfrm>
            <a:off x="4578750" y="-2665554"/>
            <a:ext cx="3107264" cy="3042949"/>
          </a:xfrm>
          <a:prstGeom prst="rect">
            <a:avLst/>
          </a:prstGeom>
        </p:spPr>
      </p:pic>
      <p:sp>
        <p:nvSpPr>
          <p:cNvPr id="31" name="Google Shape;57;p13"/>
          <p:cNvSpPr/>
          <p:nvPr/>
        </p:nvSpPr>
        <p:spPr>
          <a:xfrm>
            <a:off x="4583910" y="-2688525"/>
            <a:ext cx="3113664" cy="3060785"/>
          </a:xfrm>
          <a:prstGeom prst="rect">
            <a:avLst/>
          </a:prstGeom>
          <a:solidFill>
            <a:schemeClr val="bg2">
              <a:lumMod val="50000"/>
              <a:alpha val="72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1;p13"/>
          <p:cNvSpPr txBox="1"/>
          <p:nvPr/>
        </p:nvSpPr>
        <p:spPr>
          <a:xfrm>
            <a:off x="6436313" y="-2666148"/>
            <a:ext cx="3039300" cy="659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400" b="1" dirty="0">
                <a:solidFill>
                  <a:srgbClr val="FFFFFF"/>
                </a:solidFill>
                <a:latin typeface="Proxima Nova"/>
                <a:ea typeface="Proxima Nova"/>
                <a:cs typeface="Proxima Nova"/>
                <a:sym typeface="Proxima Nova"/>
              </a:rPr>
              <a:t>Beth </a:t>
            </a:r>
            <a:r>
              <a:rPr lang="en-US" sz="2400" b="1" dirty="0" err="1">
                <a:solidFill>
                  <a:srgbClr val="FFFFFF"/>
                </a:solidFill>
                <a:latin typeface="Proxima Nova"/>
                <a:ea typeface="Proxima Nova"/>
                <a:cs typeface="Proxima Nova"/>
                <a:sym typeface="Proxima Nova"/>
              </a:rPr>
              <a:t>Chwialkowski</a:t>
            </a:r>
            <a:endParaRPr sz="2400" b="1" dirty="0">
              <a:solidFill>
                <a:srgbClr val="FFFFFF"/>
              </a:solidFill>
              <a:latin typeface="Proxima Nova"/>
              <a:ea typeface="Proxima Nova"/>
              <a:cs typeface="Proxima Nova"/>
              <a:sym typeface="Proxima Nova"/>
            </a:endParaRPr>
          </a:p>
        </p:txBody>
      </p:sp>
      <p:sp>
        <p:nvSpPr>
          <p:cNvPr id="39" name="Google Shape;62;p13"/>
          <p:cNvSpPr txBox="1"/>
          <p:nvPr/>
        </p:nvSpPr>
        <p:spPr>
          <a:xfrm>
            <a:off x="6447873" y="-1942281"/>
            <a:ext cx="2680200" cy="2225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500" dirty="0">
                <a:solidFill>
                  <a:srgbClr val="FFFFFF"/>
                </a:solidFill>
                <a:latin typeface="Proxima Nova"/>
                <a:ea typeface="Proxima Nova"/>
                <a:cs typeface="Proxima Nova"/>
                <a:sym typeface="Proxima Nova"/>
              </a:rPr>
              <a:t>Beth is a high school junior from Colorado, USA. Beth is one of our most enthusiastic members with her interest to change the field of technology. She has been with </a:t>
            </a:r>
            <a:r>
              <a:rPr lang="en-US" sz="1500" dirty="0" err="1">
                <a:solidFill>
                  <a:srgbClr val="FFFFFF"/>
                </a:solidFill>
                <a:latin typeface="Proxima Nova"/>
                <a:ea typeface="Proxima Nova"/>
                <a:cs typeface="Proxima Nova"/>
                <a:sym typeface="Proxima Nova"/>
              </a:rPr>
              <a:t>CyTech</a:t>
            </a:r>
            <a:r>
              <a:rPr lang="en-US" sz="1500" dirty="0">
                <a:solidFill>
                  <a:srgbClr val="FFFFFF"/>
                </a:solidFill>
                <a:latin typeface="Proxima Nova"/>
                <a:ea typeface="Proxima Nova"/>
                <a:cs typeface="Proxima Nova"/>
                <a:sym typeface="Proxima Nova"/>
              </a:rPr>
              <a:t> since its founding and is always looking for the next opportunity to help others.</a:t>
            </a:r>
            <a:endParaRPr sz="1500" dirty="0">
              <a:solidFill>
                <a:srgbClr val="FFFFFF"/>
              </a:solidFill>
              <a:latin typeface="Proxima Nova"/>
              <a:ea typeface="Proxima Nova"/>
              <a:cs typeface="Proxima Nova"/>
              <a:sym typeface="Proxima Nova"/>
            </a:endParaRPr>
          </a:p>
        </p:txBody>
      </p:sp>
      <p:sp>
        <p:nvSpPr>
          <p:cNvPr id="40" name="Google Shape;63;p13"/>
          <p:cNvSpPr txBox="1"/>
          <p:nvPr/>
        </p:nvSpPr>
        <p:spPr>
          <a:xfrm>
            <a:off x="6447873" y="-2364721"/>
            <a:ext cx="3000000" cy="5211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600" b="1" dirty="0">
                <a:solidFill>
                  <a:srgbClr val="FFFFFF"/>
                </a:solidFill>
                <a:latin typeface="Proxima Nova"/>
                <a:ea typeface="Proxima Nova"/>
                <a:cs typeface="Proxima Nova"/>
                <a:sym typeface="Proxima Nova"/>
              </a:rPr>
              <a:t>Human Resources Director</a:t>
            </a:r>
            <a:endParaRPr dirty="0"/>
          </a:p>
        </p:txBody>
      </p:sp>
      <p:pic>
        <p:nvPicPr>
          <p:cNvPr id="18" name="Picture 17"/>
          <p:cNvPicPr>
            <a:picLocks noChangeAspect="1"/>
          </p:cNvPicPr>
          <p:nvPr/>
        </p:nvPicPr>
        <p:blipFill rotWithShape="1">
          <a:blip r:embed="rId7"/>
          <a:srcRect r="1260"/>
          <a:stretch/>
        </p:blipFill>
        <p:spPr>
          <a:xfrm>
            <a:off x="936593" y="-2688525"/>
            <a:ext cx="3126126" cy="3055781"/>
          </a:xfrm>
          <a:prstGeom prst="rect">
            <a:avLst/>
          </a:prstGeom>
        </p:spPr>
      </p:pic>
      <p:sp>
        <p:nvSpPr>
          <p:cNvPr id="43" name="Google Shape;57;p13"/>
          <p:cNvSpPr/>
          <p:nvPr/>
        </p:nvSpPr>
        <p:spPr>
          <a:xfrm>
            <a:off x="936593" y="-2688525"/>
            <a:ext cx="3126126" cy="3073844"/>
          </a:xfrm>
          <a:prstGeom prst="rect">
            <a:avLst/>
          </a:prstGeom>
          <a:solidFill>
            <a:schemeClr val="bg2">
              <a:lumMod val="50000"/>
              <a:alpha val="72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8;p13"/>
          <p:cNvSpPr txBox="1"/>
          <p:nvPr/>
        </p:nvSpPr>
        <p:spPr>
          <a:xfrm>
            <a:off x="-315276" y="-2022877"/>
            <a:ext cx="2680200" cy="222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rgbClr val="FFFFFF"/>
                </a:solidFill>
                <a:latin typeface="Proxima Nova"/>
                <a:ea typeface="Proxima Nova"/>
                <a:cs typeface="Proxima Nova"/>
                <a:sym typeface="Proxima Nova"/>
              </a:rPr>
              <a:t>Tiffany is a high school senior from Alabama, USA. Loving everything in STEM from her participation in FIRST Roboics to CyberPatriot, she is a champion of computer educaiton advocacy and is contiously working for the betterment of access to the field. </a:t>
            </a:r>
          </a:p>
        </p:txBody>
      </p:sp>
      <p:sp>
        <p:nvSpPr>
          <p:cNvPr id="48" name="Google Shape;59;p13"/>
          <p:cNvSpPr txBox="1"/>
          <p:nvPr/>
        </p:nvSpPr>
        <p:spPr>
          <a:xfrm>
            <a:off x="-307186" y="-2682571"/>
            <a:ext cx="3039300" cy="65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FFFFFF"/>
                </a:solidFill>
                <a:latin typeface="Proxima Nova"/>
                <a:ea typeface="Proxima Nova"/>
                <a:cs typeface="Proxima Nova"/>
                <a:sym typeface="Proxima Nova"/>
              </a:rPr>
              <a:t>Tiffany Dinh</a:t>
            </a:r>
            <a:endParaRPr sz="1600" b="1" dirty="0">
              <a:solidFill>
                <a:srgbClr val="FFFFFF"/>
              </a:solidFill>
              <a:latin typeface="Proxima Nova"/>
              <a:ea typeface="Proxima Nova"/>
              <a:cs typeface="Proxima Nova"/>
              <a:sym typeface="Proxima Nova"/>
            </a:endParaRPr>
          </a:p>
        </p:txBody>
      </p:sp>
      <p:sp>
        <p:nvSpPr>
          <p:cNvPr id="49" name="Google Shape;60;p13"/>
          <p:cNvSpPr txBox="1"/>
          <p:nvPr/>
        </p:nvSpPr>
        <p:spPr>
          <a:xfrm>
            <a:off x="-287536" y="-2387032"/>
            <a:ext cx="3000000" cy="521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rgbClr val="FFFFFF"/>
                </a:solidFill>
                <a:latin typeface="Proxima Nova"/>
                <a:ea typeface="Proxima Nova"/>
                <a:cs typeface="Proxima Nova"/>
                <a:sym typeface="Proxima Nova"/>
              </a:rPr>
              <a:t>Technical President</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243</Words>
  <Application>Microsoft Office PowerPoint</Application>
  <PresentationFormat>On-screen Show (16:9)</PresentationFormat>
  <Paragraphs>15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Proxima Nova</vt:lpstr>
      <vt:lpstr>Simple Light</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Dinh, Tiffany</dc:creator>
  <cp:keywords>ro</cp:keywords>
  <cp:lastModifiedBy>tiffanyqdinh</cp:lastModifiedBy>
  <cp:revision>11</cp:revision>
  <dcterms:modified xsi:type="dcterms:W3CDTF">2018-11-29T00:18:17Z</dcterms:modified>
</cp:coreProperties>
</file>