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80" r:id="rId6"/>
    <p:sldId id="281" r:id="rId7"/>
    <p:sldId id="260" r:id="rId8"/>
    <p:sldId id="259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83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7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utuz\Documents\MAB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utuz\Documents\MAB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utuz\Documents\MAB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utuz\Documents\MA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fold Cross Validation using Nystrom Kernel Ridge Regression with Full Feedback</a:t>
            </a:r>
            <a:r>
              <a:rPr lang="en-US" baseline="0"/>
              <a:t> Policy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title!$A$20:$B$20</c:f>
              <c:strCache>
                <c:ptCount val="2"/>
                <c:pt idx="0">
                  <c:v>Title gamma_0.4_alpha_0.5</c:v>
                </c:pt>
                <c:pt idx="1">
                  <c:v>TrainAUC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title!$C$20:$AD$20</c:f>
              <c:numCache>
                <c:formatCode>General</c:formatCode>
                <c:ptCount val="28"/>
                <c:pt idx="0">
                  <c:v>0.74914008801844401</c:v>
                </c:pt>
                <c:pt idx="1">
                  <c:v>0.80285321593328396</c:v>
                </c:pt>
                <c:pt idx="2">
                  <c:v>0.840850682404919</c:v>
                </c:pt>
                <c:pt idx="3">
                  <c:v>0.86534103203520796</c:v>
                </c:pt>
                <c:pt idx="4">
                  <c:v>0.88183114135187801</c:v>
                </c:pt>
                <c:pt idx="5">
                  <c:v>0.89439978760294803</c:v>
                </c:pt>
                <c:pt idx="6">
                  <c:v>0.90769999999999995</c:v>
                </c:pt>
                <c:pt idx="7">
                  <c:v>0.91659999999999997</c:v>
                </c:pt>
                <c:pt idx="8">
                  <c:v>0.92369999999999997</c:v>
                </c:pt>
                <c:pt idx="9">
                  <c:v>0.93020000000000003</c:v>
                </c:pt>
                <c:pt idx="10">
                  <c:v>0.9345</c:v>
                </c:pt>
                <c:pt idx="11">
                  <c:v>0.93820000000000003</c:v>
                </c:pt>
                <c:pt idx="12">
                  <c:v>0.94240000000000002</c:v>
                </c:pt>
                <c:pt idx="13">
                  <c:v>0.94689999999999996</c:v>
                </c:pt>
                <c:pt idx="14">
                  <c:v>0.95009999999999994</c:v>
                </c:pt>
                <c:pt idx="15">
                  <c:v>0.95269999999999999</c:v>
                </c:pt>
                <c:pt idx="16">
                  <c:v>0.95468500000000001</c:v>
                </c:pt>
                <c:pt idx="17">
                  <c:v>0.95730000000000004</c:v>
                </c:pt>
                <c:pt idx="18">
                  <c:v>0.96043000000000001</c:v>
                </c:pt>
                <c:pt idx="19">
                  <c:v>0.96240000000000003</c:v>
                </c:pt>
                <c:pt idx="20">
                  <c:v>0.96377999999999997</c:v>
                </c:pt>
                <c:pt idx="21">
                  <c:v>0.96586000000000005</c:v>
                </c:pt>
                <c:pt idx="22">
                  <c:v>0.9677</c:v>
                </c:pt>
                <c:pt idx="23">
                  <c:v>0.96909999999999996</c:v>
                </c:pt>
                <c:pt idx="24">
                  <c:v>0.97040000000000004</c:v>
                </c:pt>
                <c:pt idx="25">
                  <c:v>0.97187999999999997</c:v>
                </c:pt>
                <c:pt idx="26">
                  <c:v>0.97270000000000001</c:v>
                </c:pt>
                <c:pt idx="27">
                  <c:v>0.97369000000000006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A5-4DB3-9F6F-44AB948C44D7}"/>
            </c:ext>
          </c:extLst>
        </c:ser>
        <c:ser>
          <c:idx val="1"/>
          <c:order val="1"/>
          <c:tx>
            <c:strRef>
              <c:f>title!$A$21:$B$21</c:f>
              <c:strCache>
                <c:ptCount val="2"/>
                <c:pt idx="0">
                  <c:v>Title gamma_0.4_alpha_0.5</c:v>
                </c:pt>
                <c:pt idx="1">
                  <c:v>TestAUC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title!$C$21:$AD$21</c:f>
              <c:numCache>
                <c:formatCode>General</c:formatCode>
                <c:ptCount val="28"/>
                <c:pt idx="0">
                  <c:v>0.39468526508999102</c:v>
                </c:pt>
                <c:pt idx="1">
                  <c:v>0.44665495803983801</c:v>
                </c:pt>
                <c:pt idx="2">
                  <c:v>0.48825642004286601</c:v>
                </c:pt>
                <c:pt idx="3">
                  <c:v>0.53259572070835004</c:v>
                </c:pt>
                <c:pt idx="4">
                  <c:v>0.55377714730708305</c:v>
                </c:pt>
                <c:pt idx="5">
                  <c:v>0.55935937449554995</c:v>
                </c:pt>
                <c:pt idx="6">
                  <c:v>0.57520000000000004</c:v>
                </c:pt>
                <c:pt idx="7">
                  <c:v>0.58830000000000005</c:v>
                </c:pt>
                <c:pt idx="8">
                  <c:v>0.59560000000000002</c:v>
                </c:pt>
                <c:pt idx="9">
                  <c:v>0.59870000000000001</c:v>
                </c:pt>
                <c:pt idx="10">
                  <c:v>0.60580000000000001</c:v>
                </c:pt>
                <c:pt idx="11">
                  <c:v>0.60899999999999999</c:v>
                </c:pt>
                <c:pt idx="12">
                  <c:v>0.61212</c:v>
                </c:pt>
                <c:pt idx="13">
                  <c:v>0.61819999999999997</c:v>
                </c:pt>
                <c:pt idx="14">
                  <c:v>0.627</c:v>
                </c:pt>
                <c:pt idx="15">
                  <c:v>0.63670000000000004</c:v>
                </c:pt>
                <c:pt idx="16">
                  <c:v>0.64019999999999999</c:v>
                </c:pt>
                <c:pt idx="17">
                  <c:v>0.64239999999999997</c:v>
                </c:pt>
                <c:pt idx="18">
                  <c:v>0.64729999999999999</c:v>
                </c:pt>
                <c:pt idx="19">
                  <c:v>0.65276999999999996</c:v>
                </c:pt>
                <c:pt idx="20">
                  <c:v>0.65859999999999996</c:v>
                </c:pt>
                <c:pt idx="21">
                  <c:v>0.66710000000000003</c:v>
                </c:pt>
                <c:pt idx="22">
                  <c:v>0.67110000000000003</c:v>
                </c:pt>
                <c:pt idx="23">
                  <c:v>0.67420000000000002</c:v>
                </c:pt>
                <c:pt idx="24">
                  <c:v>0.67490000000000006</c:v>
                </c:pt>
                <c:pt idx="25">
                  <c:v>0.67374999999999996</c:v>
                </c:pt>
                <c:pt idx="26">
                  <c:v>0.67659999999999998</c:v>
                </c:pt>
                <c:pt idx="27">
                  <c:v>0.67720000000000002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A5-4DB3-9F6F-44AB948C44D7}"/>
            </c:ext>
          </c:extLst>
        </c:ser>
        <c:ser>
          <c:idx val="2"/>
          <c:order val="2"/>
          <c:tx>
            <c:strRef>
              <c:f>title!$A$22:$B$22</c:f>
              <c:strCache>
                <c:ptCount val="2"/>
                <c:pt idx="0">
                  <c:v>Text gamma_0.4_alpha_0.5</c:v>
                </c:pt>
                <c:pt idx="1">
                  <c:v>TrainAUC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title!$C$22:$AD$22</c:f>
              <c:numCache>
                <c:formatCode>General</c:formatCode>
                <c:ptCount val="28"/>
                <c:pt idx="0">
                  <c:v>0.76085000000000003</c:v>
                </c:pt>
                <c:pt idx="1">
                  <c:v>0.83589999999999998</c:v>
                </c:pt>
                <c:pt idx="2">
                  <c:v>0.87548000000000004</c:v>
                </c:pt>
                <c:pt idx="3">
                  <c:v>0.89861000000000002</c:v>
                </c:pt>
                <c:pt idx="4">
                  <c:v>0.91168000000000005</c:v>
                </c:pt>
                <c:pt idx="5">
                  <c:v>0.92269999999999996</c:v>
                </c:pt>
                <c:pt idx="6">
                  <c:v>0.93289</c:v>
                </c:pt>
                <c:pt idx="7">
                  <c:v>0.93940000000000001</c:v>
                </c:pt>
                <c:pt idx="8">
                  <c:v>0.94671000000000005</c:v>
                </c:pt>
                <c:pt idx="9">
                  <c:v>0.95150999999999997</c:v>
                </c:pt>
                <c:pt idx="10">
                  <c:v>0.95516999999999996</c:v>
                </c:pt>
                <c:pt idx="11">
                  <c:v>0.95814200000000005</c:v>
                </c:pt>
                <c:pt idx="12">
                  <c:v>0.96079999999999999</c:v>
                </c:pt>
                <c:pt idx="13">
                  <c:v>0.96360000000000001</c:v>
                </c:pt>
                <c:pt idx="14">
                  <c:v>0.96574000000000004</c:v>
                </c:pt>
                <c:pt idx="15">
                  <c:v>0.96716000000000002</c:v>
                </c:pt>
                <c:pt idx="16">
                  <c:v>0.96889999999999998</c:v>
                </c:pt>
                <c:pt idx="17">
                  <c:v>0.97055000000000002</c:v>
                </c:pt>
                <c:pt idx="18">
                  <c:v>0.97231000000000001</c:v>
                </c:pt>
                <c:pt idx="19">
                  <c:v>0.97389999999999999</c:v>
                </c:pt>
                <c:pt idx="20">
                  <c:v>0.97509999999999997</c:v>
                </c:pt>
                <c:pt idx="21">
                  <c:v>0.97642300000000004</c:v>
                </c:pt>
                <c:pt idx="22">
                  <c:v>0.97770999999999997</c:v>
                </c:pt>
                <c:pt idx="23">
                  <c:v>0.978742</c:v>
                </c:pt>
                <c:pt idx="24">
                  <c:v>0.97974329999999998</c:v>
                </c:pt>
                <c:pt idx="25">
                  <c:v>0.98060000000000003</c:v>
                </c:pt>
                <c:pt idx="26">
                  <c:v>0.98131000000000002</c:v>
                </c:pt>
                <c:pt idx="27">
                  <c:v>0.98223899999999997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A5-4DB3-9F6F-44AB948C44D7}"/>
            </c:ext>
          </c:extLst>
        </c:ser>
        <c:ser>
          <c:idx val="3"/>
          <c:order val="3"/>
          <c:tx>
            <c:strRef>
              <c:f>title!$A$23:$B$23</c:f>
              <c:strCache>
                <c:ptCount val="2"/>
                <c:pt idx="0">
                  <c:v>Text gamma_0.4_alpha_0.5</c:v>
                </c:pt>
                <c:pt idx="1">
                  <c:v>TestAUC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title!$C$23:$AD$23</c:f>
              <c:numCache>
                <c:formatCode>General</c:formatCode>
                <c:ptCount val="28"/>
                <c:pt idx="0">
                  <c:v>0.44030000000000002</c:v>
                </c:pt>
                <c:pt idx="1">
                  <c:v>0.51309000000000005</c:v>
                </c:pt>
                <c:pt idx="2">
                  <c:v>0.58479999999999999</c:v>
                </c:pt>
                <c:pt idx="3">
                  <c:v>0.62339999999999995</c:v>
                </c:pt>
                <c:pt idx="4">
                  <c:v>0.64424000000000003</c:v>
                </c:pt>
                <c:pt idx="5">
                  <c:v>0.65395999999999999</c:v>
                </c:pt>
                <c:pt idx="6">
                  <c:v>0.67559999999999998</c:v>
                </c:pt>
                <c:pt idx="7">
                  <c:v>0.67700000000000005</c:v>
                </c:pt>
                <c:pt idx="8">
                  <c:v>0.68120000000000003</c:v>
                </c:pt>
                <c:pt idx="9">
                  <c:v>0.69179999999999997</c:v>
                </c:pt>
                <c:pt idx="10">
                  <c:v>0.69747000000000003</c:v>
                </c:pt>
                <c:pt idx="11">
                  <c:v>0.69899999999999995</c:v>
                </c:pt>
                <c:pt idx="12">
                  <c:v>0.70720000000000005</c:v>
                </c:pt>
                <c:pt idx="13">
                  <c:v>0.71120000000000005</c:v>
                </c:pt>
                <c:pt idx="14">
                  <c:v>0.71706999999999999</c:v>
                </c:pt>
                <c:pt idx="15">
                  <c:v>0.72214999999999996</c:v>
                </c:pt>
                <c:pt idx="16">
                  <c:v>0.72189999999999999</c:v>
                </c:pt>
                <c:pt idx="17">
                  <c:v>0.7218</c:v>
                </c:pt>
                <c:pt idx="18">
                  <c:v>0.72558999999999996</c:v>
                </c:pt>
                <c:pt idx="19">
                  <c:v>0.72878699999999996</c:v>
                </c:pt>
                <c:pt idx="20">
                  <c:v>0.73197100000000004</c:v>
                </c:pt>
                <c:pt idx="21">
                  <c:v>0.73363999999999996</c:v>
                </c:pt>
                <c:pt idx="22">
                  <c:v>0.73777999999999999</c:v>
                </c:pt>
                <c:pt idx="23">
                  <c:v>0.73746500000000004</c:v>
                </c:pt>
                <c:pt idx="24">
                  <c:v>0.73684000000000005</c:v>
                </c:pt>
                <c:pt idx="25">
                  <c:v>0.73926999999999998</c:v>
                </c:pt>
                <c:pt idx="26">
                  <c:v>0.74267000000000005</c:v>
                </c:pt>
                <c:pt idx="27">
                  <c:v>0.74351999999999996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A5-4DB3-9F6F-44AB948C44D7}"/>
            </c:ext>
          </c:extLst>
        </c:ser>
        <c:ser>
          <c:idx val="4"/>
          <c:order val="4"/>
          <c:tx>
            <c:strRef>
              <c:f>title!$A$24:$B$24</c:f>
              <c:strCache>
                <c:ptCount val="2"/>
                <c:pt idx="0">
                  <c:v>Keywords gamma_0.4_alpha_0.5</c:v>
                </c:pt>
                <c:pt idx="1">
                  <c:v>TrainAUC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title!$C$24:$AD$24</c:f>
              <c:numCache>
                <c:formatCode>General</c:formatCode>
                <c:ptCount val="28"/>
                <c:pt idx="0">
                  <c:v>0.75509999999999999</c:v>
                </c:pt>
                <c:pt idx="1">
                  <c:v>0.81140000000000001</c:v>
                </c:pt>
                <c:pt idx="2">
                  <c:v>0.84819999999999995</c:v>
                </c:pt>
                <c:pt idx="3">
                  <c:v>0.87080000000000002</c:v>
                </c:pt>
                <c:pt idx="4">
                  <c:v>0.88660000000000005</c:v>
                </c:pt>
                <c:pt idx="5">
                  <c:v>0.89800000000000002</c:v>
                </c:pt>
                <c:pt idx="6">
                  <c:v>0.90980000000000005</c:v>
                </c:pt>
                <c:pt idx="7">
                  <c:v>0.91800000000000004</c:v>
                </c:pt>
                <c:pt idx="8">
                  <c:v>0.92459999999999998</c:v>
                </c:pt>
                <c:pt idx="9">
                  <c:v>0.92879999999999996</c:v>
                </c:pt>
                <c:pt idx="10">
                  <c:v>0.93369999999999997</c:v>
                </c:pt>
                <c:pt idx="11">
                  <c:v>0.93820000000000003</c:v>
                </c:pt>
                <c:pt idx="12">
                  <c:v>0.94210000000000005</c:v>
                </c:pt>
                <c:pt idx="13">
                  <c:v>0.94579999999999997</c:v>
                </c:pt>
                <c:pt idx="14">
                  <c:v>0.94910000000000005</c:v>
                </c:pt>
                <c:pt idx="15">
                  <c:v>0.95179000000000002</c:v>
                </c:pt>
                <c:pt idx="16">
                  <c:v>0.95409999999999995</c:v>
                </c:pt>
                <c:pt idx="17">
                  <c:v>0.95669999999999999</c:v>
                </c:pt>
                <c:pt idx="18">
                  <c:v>0.95920000000000005</c:v>
                </c:pt>
                <c:pt idx="19">
                  <c:v>0.96164000000000005</c:v>
                </c:pt>
                <c:pt idx="20">
                  <c:v>0.96340000000000003</c:v>
                </c:pt>
                <c:pt idx="21">
                  <c:v>0.9647</c:v>
                </c:pt>
                <c:pt idx="22">
                  <c:v>0.96650000000000003</c:v>
                </c:pt>
                <c:pt idx="23">
                  <c:v>0.96870000000000001</c:v>
                </c:pt>
                <c:pt idx="24">
                  <c:v>0.97030000000000005</c:v>
                </c:pt>
                <c:pt idx="25">
                  <c:v>0.97148000000000001</c:v>
                </c:pt>
                <c:pt idx="26">
                  <c:v>0.97231000000000001</c:v>
                </c:pt>
                <c:pt idx="27">
                  <c:v>0.97357000000000005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A5-4DB3-9F6F-44AB948C44D7}"/>
            </c:ext>
          </c:extLst>
        </c:ser>
        <c:ser>
          <c:idx val="5"/>
          <c:order val="5"/>
          <c:tx>
            <c:strRef>
              <c:f>title!$A$25:$B$25</c:f>
              <c:strCache>
                <c:ptCount val="2"/>
                <c:pt idx="0">
                  <c:v>Keywords gamma_0.4_alpha_0.5</c:v>
                </c:pt>
                <c:pt idx="1">
                  <c:v>TestAUC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title!$C$25:$AD$25</c:f>
              <c:numCache>
                <c:formatCode>General</c:formatCode>
                <c:ptCount val="28"/>
                <c:pt idx="0">
                  <c:v>0.4022</c:v>
                </c:pt>
                <c:pt idx="1">
                  <c:v>0.46550000000000002</c:v>
                </c:pt>
                <c:pt idx="2">
                  <c:v>0.51160000000000005</c:v>
                </c:pt>
                <c:pt idx="3">
                  <c:v>0.55079999999999996</c:v>
                </c:pt>
                <c:pt idx="4">
                  <c:v>0.57379999999999998</c:v>
                </c:pt>
                <c:pt idx="5">
                  <c:v>0.58599999999999997</c:v>
                </c:pt>
                <c:pt idx="6">
                  <c:v>0.60680000000000001</c:v>
                </c:pt>
                <c:pt idx="7">
                  <c:v>0.61199999999999999</c:v>
                </c:pt>
                <c:pt idx="8">
                  <c:v>0.61580000000000001</c:v>
                </c:pt>
                <c:pt idx="9">
                  <c:v>0.62370000000000003</c:v>
                </c:pt>
                <c:pt idx="10">
                  <c:v>0.63180000000000003</c:v>
                </c:pt>
                <c:pt idx="11">
                  <c:v>0.6361</c:v>
                </c:pt>
                <c:pt idx="12">
                  <c:v>0.63959999999999995</c:v>
                </c:pt>
                <c:pt idx="13">
                  <c:v>0.64270000000000005</c:v>
                </c:pt>
                <c:pt idx="14">
                  <c:v>0.64810000000000001</c:v>
                </c:pt>
                <c:pt idx="15">
                  <c:v>0.65310000000000001</c:v>
                </c:pt>
                <c:pt idx="16">
                  <c:v>0.65447</c:v>
                </c:pt>
                <c:pt idx="17">
                  <c:v>0.65254000000000001</c:v>
                </c:pt>
                <c:pt idx="18">
                  <c:v>0.65610000000000002</c:v>
                </c:pt>
                <c:pt idx="19">
                  <c:v>0.65866999999999998</c:v>
                </c:pt>
                <c:pt idx="20">
                  <c:v>0.66010000000000002</c:v>
                </c:pt>
                <c:pt idx="21">
                  <c:v>0.66190000000000004</c:v>
                </c:pt>
                <c:pt idx="22">
                  <c:v>0.66720000000000002</c:v>
                </c:pt>
                <c:pt idx="23">
                  <c:v>0.66769999999999996</c:v>
                </c:pt>
                <c:pt idx="24">
                  <c:v>0.67020000000000002</c:v>
                </c:pt>
                <c:pt idx="25">
                  <c:v>0.67284999999999995</c:v>
                </c:pt>
                <c:pt idx="26">
                  <c:v>0.67535000000000001</c:v>
                </c:pt>
                <c:pt idx="27">
                  <c:v>0.67601999999999995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A5-4DB3-9F6F-44AB948C44D7}"/>
            </c:ext>
          </c:extLst>
        </c:ser>
        <c:ser>
          <c:idx val="6"/>
          <c:order val="6"/>
          <c:tx>
            <c:strRef>
              <c:f>title!$A$26:$B$26</c:f>
              <c:strCache>
                <c:ptCount val="2"/>
                <c:pt idx="0">
                  <c:v>Description_gamma_0.4_alpha_0.5</c:v>
                </c:pt>
                <c:pt idx="1">
                  <c:v>TrainAUC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title!$C$26:$AD$26</c:f>
              <c:numCache>
                <c:formatCode>General</c:formatCode>
                <c:ptCount val="28"/>
                <c:pt idx="0">
                  <c:v>0.74765999999999999</c:v>
                </c:pt>
                <c:pt idx="1">
                  <c:v>0.79859999999999998</c:v>
                </c:pt>
                <c:pt idx="2">
                  <c:v>0.83020000000000005</c:v>
                </c:pt>
                <c:pt idx="3">
                  <c:v>0.85219999999999996</c:v>
                </c:pt>
                <c:pt idx="4">
                  <c:v>0.87439999999999996</c:v>
                </c:pt>
                <c:pt idx="5">
                  <c:v>0.88758000000000004</c:v>
                </c:pt>
                <c:pt idx="6">
                  <c:v>0.90129999999999999</c:v>
                </c:pt>
                <c:pt idx="7">
                  <c:v>0.91100000000000003</c:v>
                </c:pt>
                <c:pt idx="8">
                  <c:v>0.91839999999999999</c:v>
                </c:pt>
                <c:pt idx="9">
                  <c:v>0.92410000000000003</c:v>
                </c:pt>
                <c:pt idx="10">
                  <c:v>0.92923</c:v>
                </c:pt>
                <c:pt idx="11">
                  <c:v>0.9345</c:v>
                </c:pt>
                <c:pt idx="12">
                  <c:v>0.93979999999999997</c:v>
                </c:pt>
                <c:pt idx="13">
                  <c:v>0.94423000000000001</c:v>
                </c:pt>
                <c:pt idx="14">
                  <c:v>0.94771000000000005</c:v>
                </c:pt>
                <c:pt idx="15">
                  <c:v>0.95008000000000004</c:v>
                </c:pt>
                <c:pt idx="16">
                  <c:v>0.95270999999999995</c:v>
                </c:pt>
                <c:pt idx="17">
                  <c:v>0.95499999999999996</c:v>
                </c:pt>
                <c:pt idx="18">
                  <c:v>0.95730000000000004</c:v>
                </c:pt>
                <c:pt idx="19">
                  <c:v>0.95989999999999998</c:v>
                </c:pt>
                <c:pt idx="20">
                  <c:v>0.96140000000000003</c:v>
                </c:pt>
                <c:pt idx="21">
                  <c:v>0.96360000000000001</c:v>
                </c:pt>
                <c:pt idx="22">
                  <c:v>0.96560000000000001</c:v>
                </c:pt>
                <c:pt idx="23">
                  <c:v>0.96733000000000002</c:v>
                </c:pt>
                <c:pt idx="24">
                  <c:v>0.96870000000000001</c:v>
                </c:pt>
                <c:pt idx="25">
                  <c:v>0.97009999999999996</c:v>
                </c:pt>
                <c:pt idx="26">
                  <c:v>0.97109999999999996</c:v>
                </c:pt>
                <c:pt idx="27">
                  <c:v>0.97270000000000001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5A5-4DB3-9F6F-44AB948C44D7}"/>
            </c:ext>
          </c:extLst>
        </c:ser>
        <c:ser>
          <c:idx val="7"/>
          <c:order val="7"/>
          <c:tx>
            <c:strRef>
              <c:f>title!$A$27:$B$27</c:f>
              <c:strCache>
                <c:ptCount val="2"/>
                <c:pt idx="0">
                  <c:v>Description_gamma_0.4_alpha_0.5</c:v>
                </c:pt>
                <c:pt idx="1">
                  <c:v>TestAUC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title!$C$19:$AD$19</c:f>
              <c:numCache>
                <c:formatCode>General</c:formatCode>
                <c:ptCount val="28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10000</c:v>
                </c:pt>
                <c:pt idx="20">
                  <c:v>10500</c:v>
                </c:pt>
                <c:pt idx="21">
                  <c:v>11000</c:v>
                </c:pt>
                <c:pt idx="22">
                  <c:v>11500</c:v>
                </c:pt>
                <c:pt idx="23">
                  <c:v>12000</c:v>
                </c:pt>
                <c:pt idx="24">
                  <c:v>12500</c:v>
                </c:pt>
                <c:pt idx="25">
                  <c:v>13000</c:v>
                </c:pt>
                <c:pt idx="26">
                  <c:v>13500</c:v>
                </c:pt>
                <c:pt idx="27">
                  <c:v>14000</c:v>
                </c:pt>
              </c:numCache>
            </c:numRef>
          </c:cat>
          <c:val>
            <c:numRef>
              <c:f>title!$C$27:$AD$27</c:f>
              <c:numCache>
                <c:formatCode>General</c:formatCode>
                <c:ptCount val="28"/>
                <c:pt idx="0">
                  <c:v>0.40770000000000001</c:v>
                </c:pt>
                <c:pt idx="1">
                  <c:v>0.43590000000000001</c:v>
                </c:pt>
                <c:pt idx="2">
                  <c:v>0.47</c:v>
                </c:pt>
                <c:pt idx="3">
                  <c:v>0.49156</c:v>
                </c:pt>
                <c:pt idx="4">
                  <c:v>0.51160000000000005</c:v>
                </c:pt>
                <c:pt idx="5">
                  <c:v>0.52900000000000003</c:v>
                </c:pt>
                <c:pt idx="6">
                  <c:v>0.54273000000000005</c:v>
                </c:pt>
                <c:pt idx="7">
                  <c:v>0.55079999999999996</c:v>
                </c:pt>
                <c:pt idx="8">
                  <c:v>0.56130000000000002</c:v>
                </c:pt>
                <c:pt idx="9">
                  <c:v>0.56740000000000002</c:v>
                </c:pt>
                <c:pt idx="10">
                  <c:v>0.56969999999999998</c:v>
                </c:pt>
                <c:pt idx="11">
                  <c:v>0.57840000000000003</c:v>
                </c:pt>
                <c:pt idx="12">
                  <c:v>0.58430000000000004</c:v>
                </c:pt>
                <c:pt idx="13">
                  <c:v>0.5857</c:v>
                </c:pt>
                <c:pt idx="14">
                  <c:v>0.59279999999999999</c:v>
                </c:pt>
                <c:pt idx="15">
                  <c:v>0.59938000000000002</c:v>
                </c:pt>
                <c:pt idx="16">
                  <c:v>0.60140000000000005</c:v>
                </c:pt>
                <c:pt idx="17">
                  <c:v>0.6038</c:v>
                </c:pt>
                <c:pt idx="18">
                  <c:v>0.60599999999999998</c:v>
                </c:pt>
                <c:pt idx="19">
                  <c:v>0.61140000000000005</c:v>
                </c:pt>
                <c:pt idx="20">
                  <c:v>0.61450000000000005</c:v>
                </c:pt>
                <c:pt idx="21">
                  <c:v>0.61953999999999998</c:v>
                </c:pt>
                <c:pt idx="22">
                  <c:v>0.62350000000000005</c:v>
                </c:pt>
                <c:pt idx="23">
                  <c:v>0.62592499999999995</c:v>
                </c:pt>
                <c:pt idx="24">
                  <c:v>0.63105999999999995</c:v>
                </c:pt>
                <c:pt idx="25">
                  <c:v>0.63222</c:v>
                </c:pt>
                <c:pt idx="26">
                  <c:v>0.63639999999999997</c:v>
                </c:pt>
                <c:pt idx="27">
                  <c:v>0.6371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5A5-4DB3-9F6F-44AB948C4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849616"/>
        <c:axId val="442968592"/>
      </c:lineChart>
      <c:catAx>
        <c:axId val="33084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</a:t>
                </a:r>
                <a:r>
                  <a:rPr lang="en-US" sz="1400" baseline="0" dirty="0"/>
                  <a:t> of dimensions after Nystrom approximation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68592"/>
        <c:crosses val="autoZero"/>
        <c:auto val="1"/>
        <c:lblAlgn val="ctr"/>
        <c:lblOffset val="100"/>
        <c:noMultiLvlLbl val="0"/>
      </c:catAx>
      <c:valAx>
        <c:axId val="442968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</a:t>
                </a:r>
              </a:p>
            </c:rich>
          </c:tx>
          <c:layout>
            <c:manualLayout>
              <c:xMode val="edge"/>
              <c:yMode val="edge"/>
              <c:x val="6.2833804586867733E-3"/>
              <c:y val="0.31460174637240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4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Reward Rate by Training</a:t>
            </a:r>
            <a:r>
              <a:rPr lang="en-US" baseline="0"/>
              <a:t> Epoch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777441069077724E-2"/>
          <c:y val="0.15430054675059937"/>
          <c:w val="0.87708901529264682"/>
          <c:h val="0.55043840612586037"/>
        </c:manualLayout>
      </c:layout>
      <c:lineChart>
        <c:grouping val="standard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text raw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Sheet1!$I$5:$I$404</c:f>
              <c:numCache>
                <c:formatCode>General</c:formatCode>
                <c:ptCount val="400"/>
                <c:pt idx="0">
                  <c:v>3.5000000000000003E-2</c:v>
                </c:pt>
                <c:pt idx="1">
                  <c:v>5.7500000000000002E-2</c:v>
                </c:pt>
                <c:pt idx="2">
                  <c:v>7.7499999999999999E-2</c:v>
                </c:pt>
                <c:pt idx="3">
                  <c:v>8.7499999999999994E-2</c:v>
                </c:pt>
                <c:pt idx="4">
                  <c:v>9.7500000000000003E-2</c:v>
                </c:pt>
                <c:pt idx="5">
                  <c:v>0.1225</c:v>
                </c:pt>
                <c:pt idx="6">
                  <c:v>0.13750000000000001</c:v>
                </c:pt>
                <c:pt idx="7">
                  <c:v>0.17</c:v>
                </c:pt>
                <c:pt idx="8">
                  <c:v>0.155</c:v>
                </c:pt>
                <c:pt idx="9">
                  <c:v>0.1575</c:v>
                </c:pt>
                <c:pt idx="10">
                  <c:v>0.19500000000000001</c:v>
                </c:pt>
                <c:pt idx="11">
                  <c:v>0.22</c:v>
                </c:pt>
                <c:pt idx="12">
                  <c:v>0.22</c:v>
                </c:pt>
                <c:pt idx="13">
                  <c:v>0.21249999999999999</c:v>
                </c:pt>
                <c:pt idx="14">
                  <c:v>0.22500000000000001</c:v>
                </c:pt>
                <c:pt idx="15">
                  <c:v>0.23</c:v>
                </c:pt>
                <c:pt idx="16">
                  <c:v>0.23</c:v>
                </c:pt>
                <c:pt idx="17">
                  <c:v>0.22750000000000001</c:v>
                </c:pt>
                <c:pt idx="18">
                  <c:v>0.22750000000000001</c:v>
                </c:pt>
                <c:pt idx="19">
                  <c:v>0.24249999999999999</c:v>
                </c:pt>
                <c:pt idx="20">
                  <c:v>0.24249999999999999</c:v>
                </c:pt>
                <c:pt idx="21">
                  <c:v>0.25</c:v>
                </c:pt>
                <c:pt idx="22">
                  <c:v>0.2475</c:v>
                </c:pt>
                <c:pt idx="23">
                  <c:v>0.2475</c:v>
                </c:pt>
                <c:pt idx="24">
                  <c:v>0.255</c:v>
                </c:pt>
                <c:pt idx="25">
                  <c:v>0.27</c:v>
                </c:pt>
                <c:pt idx="26">
                  <c:v>0.26</c:v>
                </c:pt>
                <c:pt idx="27">
                  <c:v>0.28749999999999998</c:v>
                </c:pt>
                <c:pt idx="28">
                  <c:v>0.27250000000000002</c:v>
                </c:pt>
                <c:pt idx="29">
                  <c:v>0.26750000000000002</c:v>
                </c:pt>
                <c:pt idx="30">
                  <c:v>0.26750000000000002</c:v>
                </c:pt>
                <c:pt idx="31">
                  <c:v>0.28749999999999998</c:v>
                </c:pt>
                <c:pt idx="32">
                  <c:v>0.29749999999999999</c:v>
                </c:pt>
                <c:pt idx="33">
                  <c:v>0.28249999999999997</c:v>
                </c:pt>
                <c:pt idx="34">
                  <c:v>0.27500000000000002</c:v>
                </c:pt>
                <c:pt idx="35">
                  <c:v>0.28000000000000003</c:v>
                </c:pt>
                <c:pt idx="36">
                  <c:v>0.29749999999999999</c:v>
                </c:pt>
                <c:pt idx="37">
                  <c:v>0.29749999999999999</c:v>
                </c:pt>
                <c:pt idx="38">
                  <c:v>0.30499999999999999</c:v>
                </c:pt>
                <c:pt idx="39">
                  <c:v>0.28999999999999998</c:v>
                </c:pt>
                <c:pt idx="40">
                  <c:v>0.33250000000000002</c:v>
                </c:pt>
                <c:pt idx="41">
                  <c:v>0.34250000000000003</c:v>
                </c:pt>
                <c:pt idx="42">
                  <c:v>0.33250000000000002</c:v>
                </c:pt>
                <c:pt idx="43">
                  <c:v>0.32</c:v>
                </c:pt>
                <c:pt idx="44">
                  <c:v>0.34</c:v>
                </c:pt>
                <c:pt idx="45">
                  <c:v>0.33750000000000002</c:v>
                </c:pt>
                <c:pt idx="46">
                  <c:v>0.34250000000000003</c:v>
                </c:pt>
                <c:pt idx="47">
                  <c:v>0.33250000000000002</c:v>
                </c:pt>
                <c:pt idx="48">
                  <c:v>0.32250000000000001</c:v>
                </c:pt>
                <c:pt idx="49">
                  <c:v>0.35</c:v>
                </c:pt>
                <c:pt idx="50">
                  <c:v>0.33250000000000002</c:v>
                </c:pt>
                <c:pt idx="51">
                  <c:v>0.35749999999999998</c:v>
                </c:pt>
                <c:pt idx="52">
                  <c:v>0.33500000000000002</c:v>
                </c:pt>
                <c:pt idx="53">
                  <c:v>0.34749999999999998</c:v>
                </c:pt>
                <c:pt idx="54">
                  <c:v>0.37</c:v>
                </c:pt>
                <c:pt idx="55">
                  <c:v>0.3775</c:v>
                </c:pt>
                <c:pt idx="56">
                  <c:v>0.3725</c:v>
                </c:pt>
                <c:pt idx="57">
                  <c:v>0.38500000000000001</c:v>
                </c:pt>
                <c:pt idx="58">
                  <c:v>0.38500000000000001</c:v>
                </c:pt>
                <c:pt idx="59">
                  <c:v>0.375</c:v>
                </c:pt>
                <c:pt idx="60">
                  <c:v>0.39250000000000002</c:v>
                </c:pt>
                <c:pt idx="61">
                  <c:v>0.38750000000000001</c:v>
                </c:pt>
                <c:pt idx="62">
                  <c:v>0.39750000000000002</c:v>
                </c:pt>
                <c:pt idx="63">
                  <c:v>0.39250000000000002</c:v>
                </c:pt>
                <c:pt idx="64">
                  <c:v>0.41249999999999998</c:v>
                </c:pt>
                <c:pt idx="65">
                  <c:v>0.40500000000000003</c:v>
                </c:pt>
                <c:pt idx="66">
                  <c:v>0.4</c:v>
                </c:pt>
                <c:pt idx="67">
                  <c:v>0.4</c:v>
                </c:pt>
                <c:pt idx="68">
                  <c:v>0.41249999999999998</c:v>
                </c:pt>
                <c:pt idx="69">
                  <c:v>0.40749999999999997</c:v>
                </c:pt>
                <c:pt idx="70">
                  <c:v>0.43</c:v>
                </c:pt>
                <c:pt idx="71">
                  <c:v>0.42749999999999999</c:v>
                </c:pt>
                <c:pt idx="72">
                  <c:v>0.42749999999999999</c:v>
                </c:pt>
                <c:pt idx="73">
                  <c:v>0.43</c:v>
                </c:pt>
                <c:pt idx="74">
                  <c:v>0.43</c:v>
                </c:pt>
                <c:pt idx="75">
                  <c:v>0.44</c:v>
                </c:pt>
                <c:pt idx="76">
                  <c:v>0.44</c:v>
                </c:pt>
                <c:pt idx="77">
                  <c:v>0.44500000000000001</c:v>
                </c:pt>
                <c:pt idx="78">
                  <c:v>0.44</c:v>
                </c:pt>
                <c:pt idx="79">
                  <c:v>0.45500000000000002</c:v>
                </c:pt>
                <c:pt idx="80">
                  <c:v>0.4375</c:v>
                </c:pt>
                <c:pt idx="81">
                  <c:v>0.45</c:v>
                </c:pt>
                <c:pt idx="82">
                  <c:v>0.45250000000000001</c:v>
                </c:pt>
                <c:pt idx="83">
                  <c:v>0.45750000000000002</c:v>
                </c:pt>
                <c:pt idx="84">
                  <c:v>0.46500000000000002</c:v>
                </c:pt>
                <c:pt idx="85">
                  <c:v>0.45500000000000002</c:v>
                </c:pt>
                <c:pt idx="86">
                  <c:v>0.45</c:v>
                </c:pt>
                <c:pt idx="87">
                  <c:v>0.47249999999999998</c:v>
                </c:pt>
                <c:pt idx="88">
                  <c:v>0.46250000000000002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2-4172-994F-4A04DE60A195}"/>
            </c:ext>
          </c:extLst>
        </c:ser>
        <c:ser>
          <c:idx val="1"/>
          <c:order val="1"/>
          <c:tx>
            <c:strRef>
              <c:f>Sheet1!$J$4</c:f>
              <c:strCache>
                <c:ptCount val="1"/>
                <c:pt idx="0">
                  <c:v>text lin 500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Sheet1!$J$5:$J$404</c:f>
              <c:numCache>
                <c:formatCode>General</c:formatCode>
                <c:ptCount val="400"/>
                <c:pt idx="0">
                  <c:v>0.03</c:v>
                </c:pt>
                <c:pt idx="1">
                  <c:v>0.06</c:v>
                </c:pt>
                <c:pt idx="2">
                  <c:v>0.06</c:v>
                </c:pt>
                <c:pt idx="3">
                  <c:v>6.25E-2</c:v>
                </c:pt>
                <c:pt idx="4">
                  <c:v>0.06</c:v>
                </c:pt>
                <c:pt idx="5">
                  <c:v>7.0000000000000007E-2</c:v>
                </c:pt>
                <c:pt idx="6">
                  <c:v>7.2499999999999995E-2</c:v>
                </c:pt>
                <c:pt idx="7">
                  <c:v>9.2499999999999999E-2</c:v>
                </c:pt>
                <c:pt idx="8">
                  <c:v>0.11</c:v>
                </c:pt>
                <c:pt idx="9">
                  <c:v>0.09</c:v>
                </c:pt>
                <c:pt idx="10">
                  <c:v>0.11</c:v>
                </c:pt>
                <c:pt idx="11">
                  <c:v>0.11</c:v>
                </c:pt>
                <c:pt idx="12">
                  <c:v>0.16250000000000001</c:v>
                </c:pt>
                <c:pt idx="13">
                  <c:v>0.16500000000000001</c:v>
                </c:pt>
                <c:pt idx="14">
                  <c:v>0.185</c:v>
                </c:pt>
                <c:pt idx="15">
                  <c:v>0.16</c:v>
                </c:pt>
                <c:pt idx="16">
                  <c:v>0.17749999999999999</c:v>
                </c:pt>
                <c:pt idx="17">
                  <c:v>0.1925</c:v>
                </c:pt>
                <c:pt idx="18">
                  <c:v>0.1925</c:v>
                </c:pt>
                <c:pt idx="19">
                  <c:v>0.17249999999999999</c:v>
                </c:pt>
                <c:pt idx="20">
                  <c:v>0.19</c:v>
                </c:pt>
                <c:pt idx="21">
                  <c:v>0.1925</c:v>
                </c:pt>
                <c:pt idx="22">
                  <c:v>0.20250000000000001</c:v>
                </c:pt>
                <c:pt idx="23">
                  <c:v>0.2175</c:v>
                </c:pt>
                <c:pt idx="24">
                  <c:v>0.22</c:v>
                </c:pt>
                <c:pt idx="25">
                  <c:v>0.21249999999999999</c:v>
                </c:pt>
                <c:pt idx="26">
                  <c:v>0.20749999999999999</c:v>
                </c:pt>
                <c:pt idx="27">
                  <c:v>0.2175</c:v>
                </c:pt>
                <c:pt idx="28">
                  <c:v>0.2175</c:v>
                </c:pt>
                <c:pt idx="29">
                  <c:v>0.23250000000000001</c:v>
                </c:pt>
                <c:pt idx="30">
                  <c:v>0.24249999999999999</c:v>
                </c:pt>
                <c:pt idx="31">
                  <c:v>0.2475</c:v>
                </c:pt>
                <c:pt idx="32">
                  <c:v>0.2475</c:v>
                </c:pt>
                <c:pt idx="33">
                  <c:v>0.23499999999999999</c:v>
                </c:pt>
                <c:pt idx="34">
                  <c:v>0.25750000000000001</c:v>
                </c:pt>
                <c:pt idx="35">
                  <c:v>0.2525</c:v>
                </c:pt>
                <c:pt idx="36">
                  <c:v>0.26250000000000001</c:v>
                </c:pt>
                <c:pt idx="37">
                  <c:v>0.25750000000000001</c:v>
                </c:pt>
                <c:pt idx="38">
                  <c:v>0.26250000000000001</c:v>
                </c:pt>
                <c:pt idx="39">
                  <c:v>0.26</c:v>
                </c:pt>
                <c:pt idx="40">
                  <c:v>0.25750000000000001</c:v>
                </c:pt>
                <c:pt idx="41">
                  <c:v>0.27</c:v>
                </c:pt>
                <c:pt idx="42">
                  <c:v>0.28000000000000003</c:v>
                </c:pt>
                <c:pt idx="43">
                  <c:v>0.26750000000000002</c:v>
                </c:pt>
                <c:pt idx="44">
                  <c:v>0.27500000000000002</c:v>
                </c:pt>
                <c:pt idx="45">
                  <c:v>0.27500000000000002</c:v>
                </c:pt>
                <c:pt idx="46">
                  <c:v>0.26750000000000002</c:v>
                </c:pt>
                <c:pt idx="47">
                  <c:v>0.30499999999999999</c:v>
                </c:pt>
                <c:pt idx="48">
                  <c:v>0.29749999999999999</c:v>
                </c:pt>
                <c:pt idx="49">
                  <c:v>0.28000000000000003</c:v>
                </c:pt>
                <c:pt idx="50">
                  <c:v>0.27750000000000002</c:v>
                </c:pt>
                <c:pt idx="51">
                  <c:v>0.27250000000000002</c:v>
                </c:pt>
                <c:pt idx="52">
                  <c:v>0.27500000000000002</c:v>
                </c:pt>
                <c:pt idx="53">
                  <c:v>0.28999999999999998</c:v>
                </c:pt>
                <c:pt idx="54">
                  <c:v>0.29749999999999999</c:v>
                </c:pt>
                <c:pt idx="55">
                  <c:v>0.28499999999999998</c:v>
                </c:pt>
                <c:pt idx="56">
                  <c:v>0.28249999999999997</c:v>
                </c:pt>
                <c:pt idx="57">
                  <c:v>0.28749999999999998</c:v>
                </c:pt>
                <c:pt idx="58">
                  <c:v>0.3</c:v>
                </c:pt>
                <c:pt idx="59">
                  <c:v>0.28999999999999998</c:v>
                </c:pt>
                <c:pt idx="60">
                  <c:v>0.27750000000000002</c:v>
                </c:pt>
                <c:pt idx="61">
                  <c:v>0.29749999999999999</c:v>
                </c:pt>
                <c:pt idx="62">
                  <c:v>0.32250000000000001</c:v>
                </c:pt>
                <c:pt idx="63">
                  <c:v>0.35499999999999998</c:v>
                </c:pt>
                <c:pt idx="64">
                  <c:v>0.31</c:v>
                </c:pt>
                <c:pt idx="65">
                  <c:v>0.34749999999999998</c:v>
                </c:pt>
                <c:pt idx="66">
                  <c:v>0.34499999999999997</c:v>
                </c:pt>
                <c:pt idx="67">
                  <c:v>0.35499999999999998</c:v>
                </c:pt>
                <c:pt idx="68">
                  <c:v>0.38250000000000001</c:v>
                </c:pt>
                <c:pt idx="69">
                  <c:v>0.3775</c:v>
                </c:pt>
                <c:pt idx="70">
                  <c:v>0.3775</c:v>
                </c:pt>
                <c:pt idx="71">
                  <c:v>0.39750000000000002</c:v>
                </c:pt>
                <c:pt idx="72">
                  <c:v>0.38250000000000001</c:v>
                </c:pt>
                <c:pt idx="73">
                  <c:v>0.42249999999999999</c:v>
                </c:pt>
                <c:pt idx="74">
                  <c:v>0.40250000000000002</c:v>
                </c:pt>
                <c:pt idx="75">
                  <c:v>0.39500000000000002</c:v>
                </c:pt>
                <c:pt idx="76">
                  <c:v>0.41499999999999998</c:v>
                </c:pt>
                <c:pt idx="77">
                  <c:v>0.40250000000000002</c:v>
                </c:pt>
                <c:pt idx="78">
                  <c:v>0.42</c:v>
                </c:pt>
                <c:pt idx="79">
                  <c:v>0.38250000000000001</c:v>
                </c:pt>
                <c:pt idx="80">
                  <c:v>0.41</c:v>
                </c:pt>
                <c:pt idx="81">
                  <c:v>0.41249999999999998</c:v>
                </c:pt>
                <c:pt idx="82">
                  <c:v>0.40749999999999997</c:v>
                </c:pt>
                <c:pt idx="83">
                  <c:v>0.42249999999999999</c:v>
                </c:pt>
                <c:pt idx="84">
                  <c:v>0.41249999999999998</c:v>
                </c:pt>
                <c:pt idx="85">
                  <c:v>0.40749999999999997</c:v>
                </c:pt>
                <c:pt idx="86">
                  <c:v>0.42</c:v>
                </c:pt>
                <c:pt idx="87">
                  <c:v>0.42</c:v>
                </c:pt>
                <c:pt idx="88">
                  <c:v>0.45250000000000001</c:v>
                </c:pt>
                <c:pt idx="89">
                  <c:v>0.41749999999999998</c:v>
                </c:pt>
                <c:pt idx="90">
                  <c:v>0.42749999999999999</c:v>
                </c:pt>
                <c:pt idx="91">
                  <c:v>0.41749999999999998</c:v>
                </c:pt>
                <c:pt idx="92">
                  <c:v>0.42749999999999999</c:v>
                </c:pt>
                <c:pt idx="93">
                  <c:v>0.39750000000000002</c:v>
                </c:pt>
                <c:pt idx="94">
                  <c:v>0.42</c:v>
                </c:pt>
                <c:pt idx="95">
                  <c:v>0.44750000000000001</c:v>
                </c:pt>
                <c:pt idx="96">
                  <c:v>0.45500000000000002</c:v>
                </c:pt>
                <c:pt idx="97">
                  <c:v>0.46</c:v>
                </c:pt>
                <c:pt idx="98">
                  <c:v>0.45500000000000002</c:v>
                </c:pt>
                <c:pt idx="99">
                  <c:v>0.45500000000000002</c:v>
                </c:pt>
                <c:pt idx="100">
                  <c:v>0.4425</c:v>
                </c:pt>
                <c:pt idx="101">
                  <c:v>0.47</c:v>
                </c:pt>
                <c:pt idx="102">
                  <c:v>0.44500000000000001</c:v>
                </c:pt>
                <c:pt idx="103">
                  <c:v>0.45</c:v>
                </c:pt>
                <c:pt idx="104">
                  <c:v>0.45500000000000002</c:v>
                </c:pt>
                <c:pt idx="105">
                  <c:v>0.45750000000000002</c:v>
                </c:pt>
                <c:pt idx="106">
                  <c:v>0.44750000000000001</c:v>
                </c:pt>
                <c:pt idx="107">
                  <c:v>0.45500000000000002</c:v>
                </c:pt>
                <c:pt idx="108">
                  <c:v>0.44750000000000001</c:v>
                </c:pt>
                <c:pt idx="109">
                  <c:v>0.46250000000000002</c:v>
                </c:pt>
                <c:pt idx="110">
                  <c:v>0.46</c:v>
                </c:pt>
                <c:pt idx="111">
                  <c:v>0.48249999999999998</c:v>
                </c:pt>
                <c:pt idx="112">
                  <c:v>0.48499999999999999</c:v>
                </c:pt>
                <c:pt idx="113">
                  <c:v>0.45750000000000002</c:v>
                </c:pt>
                <c:pt idx="114">
                  <c:v>0.46500000000000002</c:v>
                </c:pt>
                <c:pt idx="115">
                  <c:v>0.47749999999999998</c:v>
                </c:pt>
                <c:pt idx="116">
                  <c:v>0.47749999999999998</c:v>
                </c:pt>
                <c:pt idx="117">
                  <c:v>0.46750000000000003</c:v>
                </c:pt>
                <c:pt idx="118">
                  <c:v>0.48249999999999998</c:v>
                </c:pt>
                <c:pt idx="119">
                  <c:v>0.47499999999999998</c:v>
                </c:pt>
                <c:pt idx="120">
                  <c:v>0.48749999999999999</c:v>
                </c:pt>
                <c:pt idx="121">
                  <c:v>0.45500000000000002</c:v>
                </c:pt>
                <c:pt idx="122">
                  <c:v>0.48749999999999999</c:v>
                </c:pt>
                <c:pt idx="123">
                  <c:v>0.48</c:v>
                </c:pt>
                <c:pt idx="124">
                  <c:v>0.45500000000000002</c:v>
                </c:pt>
                <c:pt idx="125">
                  <c:v>0.49</c:v>
                </c:pt>
                <c:pt idx="126">
                  <c:v>0.48</c:v>
                </c:pt>
                <c:pt idx="127">
                  <c:v>0.49249999999999999</c:v>
                </c:pt>
                <c:pt idx="128">
                  <c:v>0.48249999999999998</c:v>
                </c:pt>
                <c:pt idx="129">
                  <c:v>0.47249999999999998</c:v>
                </c:pt>
                <c:pt idx="130">
                  <c:v>0.49</c:v>
                </c:pt>
                <c:pt idx="131">
                  <c:v>0.47</c:v>
                </c:pt>
                <c:pt idx="132">
                  <c:v>0.49249999999999999</c:v>
                </c:pt>
                <c:pt idx="133">
                  <c:v>0.48499999999999999</c:v>
                </c:pt>
                <c:pt idx="134">
                  <c:v>0.4975</c:v>
                </c:pt>
                <c:pt idx="135">
                  <c:v>0.48749999999999999</c:v>
                </c:pt>
                <c:pt idx="136">
                  <c:v>0.47499999999999998</c:v>
                </c:pt>
                <c:pt idx="137">
                  <c:v>0.49</c:v>
                </c:pt>
                <c:pt idx="138">
                  <c:v>0.50249999999999995</c:v>
                </c:pt>
                <c:pt idx="139">
                  <c:v>0.52</c:v>
                </c:pt>
                <c:pt idx="140">
                  <c:v>0.47</c:v>
                </c:pt>
                <c:pt idx="141">
                  <c:v>0.48749999999999999</c:v>
                </c:pt>
                <c:pt idx="142">
                  <c:v>0.47249999999999998</c:v>
                </c:pt>
                <c:pt idx="143">
                  <c:v>0.50249999999999995</c:v>
                </c:pt>
                <c:pt idx="144">
                  <c:v>0.50749999999999995</c:v>
                </c:pt>
                <c:pt idx="145">
                  <c:v>0.48</c:v>
                </c:pt>
                <c:pt idx="146">
                  <c:v>0.51500000000000001</c:v>
                </c:pt>
                <c:pt idx="147">
                  <c:v>0.5</c:v>
                </c:pt>
                <c:pt idx="148">
                  <c:v>0.48249999999999998</c:v>
                </c:pt>
                <c:pt idx="149">
                  <c:v>0.47749999999999998</c:v>
                </c:pt>
                <c:pt idx="150">
                  <c:v>0.5</c:v>
                </c:pt>
                <c:pt idx="151">
                  <c:v>0.4975</c:v>
                </c:pt>
                <c:pt idx="152">
                  <c:v>0.51249999999999996</c:v>
                </c:pt>
                <c:pt idx="153">
                  <c:v>0.505</c:v>
                </c:pt>
                <c:pt idx="154">
                  <c:v>0.47749999999999998</c:v>
                </c:pt>
                <c:pt idx="155">
                  <c:v>0.48749999999999999</c:v>
                </c:pt>
                <c:pt idx="156">
                  <c:v>0.5</c:v>
                </c:pt>
                <c:pt idx="157">
                  <c:v>0.46750000000000003</c:v>
                </c:pt>
                <c:pt idx="158">
                  <c:v>0.50749999999999995</c:v>
                </c:pt>
                <c:pt idx="159">
                  <c:v>0.52749999999999997</c:v>
                </c:pt>
                <c:pt idx="160">
                  <c:v>0.5</c:v>
                </c:pt>
                <c:pt idx="161">
                  <c:v>0.495</c:v>
                </c:pt>
                <c:pt idx="162">
                  <c:v>0.52500000000000002</c:v>
                </c:pt>
                <c:pt idx="163">
                  <c:v>0.48</c:v>
                </c:pt>
                <c:pt idx="164">
                  <c:v>0.52</c:v>
                </c:pt>
                <c:pt idx="165">
                  <c:v>0.53249999999999997</c:v>
                </c:pt>
                <c:pt idx="166">
                  <c:v>0.51749999999999996</c:v>
                </c:pt>
                <c:pt idx="167">
                  <c:v>0.51500000000000001</c:v>
                </c:pt>
                <c:pt idx="168">
                  <c:v>0.52249999999999996</c:v>
                </c:pt>
                <c:pt idx="169">
                  <c:v>0.54500000000000004</c:v>
                </c:pt>
                <c:pt idx="170">
                  <c:v>0.52749999999999997</c:v>
                </c:pt>
                <c:pt idx="171">
                  <c:v>0.51500000000000001</c:v>
                </c:pt>
                <c:pt idx="172">
                  <c:v>0.52500000000000002</c:v>
                </c:pt>
                <c:pt idx="173">
                  <c:v>0.52249999999999996</c:v>
                </c:pt>
                <c:pt idx="174">
                  <c:v>0.505</c:v>
                </c:pt>
                <c:pt idx="175">
                  <c:v>0.50249999999999995</c:v>
                </c:pt>
                <c:pt idx="176">
                  <c:v>0.53249999999999997</c:v>
                </c:pt>
                <c:pt idx="177">
                  <c:v>0.53500000000000003</c:v>
                </c:pt>
                <c:pt idx="178">
                  <c:v>0.52</c:v>
                </c:pt>
                <c:pt idx="179">
                  <c:v>0.53500000000000003</c:v>
                </c:pt>
                <c:pt idx="180">
                  <c:v>0.53</c:v>
                </c:pt>
                <c:pt idx="181">
                  <c:v>0.52</c:v>
                </c:pt>
                <c:pt idx="182">
                  <c:v>0.51500000000000001</c:v>
                </c:pt>
                <c:pt idx="183">
                  <c:v>0.4975</c:v>
                </c:pt>
                <c:pt idx="184">
                  <c:v>0.52749999999999997</c:v>
                </c:pt>
                <c:pt idx="185">
                  <c:v>0.53749999999999998</c:v>
                </c:pt>
                <c:pt idx="186">
                  <c:v>0.53</c:v>
                </c:pt>
                <c:pt idx="187">
                  <c:v>0.52249999999999996</c:v>
                </c:pt>
                <c:pt idx="188">
                  <c:v>0.53500000000000003</c:v>
                </c:pt>
                <c:pt idx="189">
                  <c:v>0.55500000000000005</c:v>
                </c:pt>
                <c:pt idx="190">
                  <c:v>0.54249999999999998</c:v>
                </c:pt>
                <c:pt idx="191">
                  <c:v>0.53500000000000003</c:v>
                </c:pt>
                <c:pt idx="192">
                  <c:v>0.52249999999999996</c:v>
                </c:pt>
                <c:pt idx="193">
                  <c:v>0.52500000000000002</c:v>
                </c:pt>
                <c:pt idx="194">
                  <c:v>0.55000000000000004</c:v>
                </c:pt>
                <c:pt idx="195">
                  <c:v>0.54249999999999998</c:v>
                </c:pt>
                <c:pt idx="196">
                  <c:v>0.57250000000000001</c:v>
                </c:pt>
                <c:pt idx="197">
                  <c:v>0.55000000000000004</c:v>
                </c:pt>
                <c:pt idx="198">
                  <c:v>0.54</c:v>
                </c:pt>
                <c:pt idx="199">
                  <c:v>0.54</c:v>
                </c:pt>
                <c:pt idx="200">
                  <c:v>0.56000000000000005</c:v>
                </c:pt>
                <c:pt idx="201">
                  <c:v>0.54749999999999999</c:v>
                </c:pt>
                <c:pt idx="202">
                  <c:v>0.54749999999999999</c:v>
                </c:pt>
                <c:pt idx="203">
                  <c:v>0.57999999999999996</c:v>
                </c:pt>
                <c:pt idx="204">
                  <c:v>0.56499999999999995</c:v>
                </c:pt>
                <c:pt idx="205">
                  <c:v>0.5675</c:v>
                </c:pt>
                <c:pt idx="206">
                  <c:v>0.58499999999999996</c:v>
                </c:pt>
                <c:pt idx="207">
                  <c:v>0.58750000000000002</c:v>
                </c:pt>
                <c:pt idx="208">
                  <c:v>0.56000000000000005</c:v>
                </c:pt>
                <c:pt idx="209">
                  <c:v>0.5625</c:v>
                </c:pt>
                <c:pt idx="210">
                  <c:v>0.58499999999999996</c:v>
                </c:pt>
                <c:pt idx="211">
                  <c:v>0.57499999999999996</c:v>
                </c:pt>
                <c:pt idx="212">
                  <c:v>0.56999999999999995</c:v>
                </c:pt>
                <c:pt idx="213">
                  <c:v>0.55500000000000005</c:v>
                </c:pt>
                <c:pt idx="214">
                  <c:v>0.54749999999999999</c:v>
                </c:pt>
                <c:pt idx="215">
                  <c:v>0.56499999999999995</c:v>
                </c:pt>
                <c:pt idx="216">
                  <c:v>0.55500000000000005</c:v>
                </c:pt>
                <c:pt idx="217">
                  <c:v>0.56999999999999995</c:v>
                </c:pt>
                <c:pt idx="218">
                  <c:v>0.56000000000000005</c:v>
                </c:pt>
                <c:pt idx="219">
                  <c:v>0.5625</c:v>
                </c:pt>
                <c:pt idx="220">
                  <c:v>0.58499999999999996</c:v>
                </c:pt>
                <c:pt idx="221">
                  <c:v>0.54500000000000004</c:v>
                </c:pt>
                <c:pt idx="222">
                  <c:v>0.5675</c:v>
                </c:pt>
                <c:pt idx="223">
                  <c:v>0.5625</c:v>
                </c:pt>
                <c:pt idx="224">
                  <c:v>0.59499999999999997</c:v>
                </c:pt>
                <c:pt idx="225">
                  <c:v>0.56499999999999995</c:v>
                </c:pt>
                <c:pt idx="226">
                  <c:v>0.5625</c:v>
                </c:pt>
                <c:pt idx="227">
                  <c:v>0.5675</c:v>
                </c:pt>
                <c:pt idx="228">
                  <c:v>0.61250000000000004</c:v>
                </c:pt>
                <c:pt idx="229">
                  <c:v>0.5625</c:v>
                </c:pt>
                <c:pt idx="230">
                  <c:v>0.57250000000000001</c:v>
                </c:pt>
                <c:pt idx="231">
                  <c:v>0.5625</c:v>
                </c:pt>
                <c:pt idx="232">
                  <c:v>0.5675</c:v>
                </c:pt>
                <c:pt idx="233">
                  <c:v>0.58750000000000002</c:v>
                </c:pt>
                <c:pt idx="234">
                  <c:v>0.5625</c:v>
                </c:pt>
                <c:pt idx="235">
                  <c:v>0.57499999999999996</c:v>
                </c:pt>
                <c:pt idx="236">
                  <c:v>0.58250000000000002</c:v>
                </c:pt>
                <c:pt idx="237">
                  <c:v>0.58499999999999996</c:v>
                </c:pt>
                <c:pt idx="238">
                  <c:v>0.59750000000000003</c:v>
                </c:pt>
                <c:pt idx="239">
                  <c:v>0.58499999999999996</c:v>
                </c:pt>
                <c:pt idx="240">
                  <c:v>0.57250000000000001</c:v>
                </c:pt>
                <c:pt idx="241">
                  <c:v>0.56499999999999995</c:v>
                </c:pt>
                <c:pt idx="242">
                  <c:v>0.56000000000000005</c:v>
                </c:pt>
                <c:pt idx="243">
                  <c:v>0.57999999999999996</c:v>
                </c:pt>
                <c:pt idx="244">
                  <c:v>0.5625</c:v>
                </c:pt>
                <c:pt idx="245">
                  <c:v>0.58250000000000002</c:v>
                </c:pt>
                <c:pt idx="246">
                  <c:v>0.59250000000000003</c:v>
                </c:pt>
                <c:pt idx="247">
                  <c:v>0.59250000000000003</c:v>
                </c:pt>
                <c:pt idx="248">
                  <c:v>0.6</c:v>
                </c:pt>
                <c:pt idx="249">
                  <c:v>0.59499999999999997</c:v>
                </c:pt>
                <c:pt idx="250">
                  <c:v>0.59</c:v>
                </c:pt>
                <c:pt idx="251">
                  <c:v>0.57499999999999996</c:v>
                </c:pt>
                <c:pt idx="252">
                  <c:v>0.58250000000000002</c:v>
                </c:pt>
                <c:pt idx="253">
                  <c:v>0.60250000000000004</c:v>
                </c:pt>
                <c:pt idx="254">
                  <c:v>0.58250000000000002</c:v>
                </c:pt>
                <c:pt idx="255">
                  <c:v>0.59250000000000003</c:v>
                </c:pt>
                <c:pt idx="256">
                  <c:v>0.59250000000000003</c:v>
                </c:pt>
                <c:pt idx="257">
                  <c:v>0.58750000000000002</c:v>
                </c:pt>
                <c:pt idx="258">
                  <c:v>0.57999999999999996</c:v>
                </c:pt>
                <c:pt idx="259">
                  <c:v>0.59499999999999997</c:v>
                </c:pt>
                <c:pt idx="260">
                  <c:v>0.61</c:v>
                </c:pt>
                <c:pt idx="261">
                  <c:v>0.6</c:v>
                </c:pt>
                <c:pt idx="262">
                  <c:v>0.58499999999999996</c:v>
                </c:pt>
                <c:pt idx="263">
                  <c:v>0.59</c:v>
                </c:pt>
                <c:pt idx="264">
                  <c:v>0.60499999999999998</c:v>
                </c:pt>
                <c:pt idx="265">
                  <c:v>0.60250000000000004</c:v>
                </c:pt>
                <c:pt idx="266">
                  <c:v>0.59750000000000003</c:v>
                </c:pt>
                <c:pt idx="267">
                  <c:v>0.61250000000000004</c:v>
                </c:pt>
                <c:pt idx="268">
                  <c:v>0.625</c:v>
                </c:pt>
                <c:pt idx="269">
                  <c:v>0.60750000000000004</c:v>
                </c:pt>
                <c:pt idx="270">
                  <c:v>0.61</c:v>
                </c:pt>
                <c:pt idx="271">
                  <c:v>0.61750000000000005</c:v>
                </c:pt>
                <c:pt idx="272">
                  <c:v>0.61750000000000005</c:v>
                </c:pt>
                <c:pt idx="273">
                  <c:v>0.61</c:v>
                </c:pt>
                <c:pt idx="274">
                  <c:v>0.58499999999999996</c:v>
                </c:pt>
                <c:pt idx="275">
                  <c:v>0.63249999999999995</c:v>
                </c:pt>
                <c:pt idx="276">
                  <c:v>0.61750000000000005</c:v>
                </c:pt>
                <c:pt idx="277">
                  <c:v>0.60499999999999998</c:v>
                </c:pt>
                <c:pt idx="278">
                  <c:v>0.63500000000000001</c:v>
                </c:pt>
                <c:pt idx="279">
                  <c:v>0.625</c:v>
                </c:pt>
                <c:pt idx="280">
                  <c:v>0.62</c:v>
                </c:pt>
                <c:pt idx="281">
                  <c:v>0.63249999999999995</c:v>
                </c:pt>
                <c:pt idx="282">
                  <c:v>0.61750000000000005</c:v>
                </c:pt>
                <c:pt idx="283">
                  <c:v>0.65</c:v>
                </c:pt>
                <c:pt idx="284">
                  <c:v>0.64249999999999996</c:v>
                </c:pt>
                <c:pt idx="285">
                  <c:v>0.65</c:v>
                </c:pt>
                <c:pt idx="286">
                  <c:v>0.62250000000000005</c:v>
                </c:pt>
                <c:pt idx="287">
                  <c:v>0.64</c:v>
                </c:pt>
                <c:pt idx="288">
                  <c:v>0.64749999999999996</c:v>
                </c:pt>
                <c:pt idx="289">
                  <c:v>0.63500000000000001</c:v>
                </c:pt>
                <c:pt idx="290">
                  <c:v>0.63500000000000001</c:v>
                </c:pt>
                <c:pt idx="291">
                  <c:v>0.64500000000000002</c:v>
                </c:pt>
                <c:pt idx="292">
                  <c:v>0.62749999999999995</c:v>
                </c:pt>
                <c:pt idx="293">
                  <c:v>0.60750000000000004</c:v>
                </c:pt>
                <c:pt idx="294">
                  <c:v>0.63</c:v>
                </c:pt>
                <c:pt idx="295">
                  <c:v>0.62250000000000005</c:v>
                </c:pt>
                <c:pt idx="296">
                  <c:v>0.63</c:v>
                </c:pt>
                <c:pt idx="297">
                  <c:v>0.65500000000000003</c:v>
                </c:pt>
                <c:pt idx="298">
                  <c:v>0.65249999999999997</c:v>
                </c:pt>
                <c:pt idx="299">
                  <c:v>0.66</c:v>
                </c:pt>
                <c:pt idx="300">
                  <c:v>0.59499999999999997</c:v>
                </c:pt>
                <c:pt idx="301">
                  <c:v>0.64249999999999996</c:v>
                </c:pt>
                <c:pt idx="302">
                  <c:v>0.63749999999999996</c:v>
                </c:pt>
                <c:pt idx="303">
                  <c:v>0.64</c:v>
                </c:pt>
                <c:pt idx="304">
                  <c:v>0.65500000000000003</c:v>
                </c:pt>
                <c:pt idx="305">
                  <c:v>0.65249999999999997</c:v>
                </c:pt>
                <c:pt idx="306">
                  <c:v>0.66</c:v>
                </c:pt>
                <c:pt idx="307">
                  <c:v>0.64</c:v>
                </c:pt>
                <c:pt idx="308">
                  <c:v>0.63500000000000001</c:v>
                </c:pt>
                <c:pt idx="309">
                  <c:v>0.625</c:v>
                </c:pt>
                <c:pt idx="310">
                  <c:v>0.64249999999999996</c:v>
                </c:pt>
                <c:pt idx="311">
                  <c:v>0.63500000000000001</c:v>
                </c:pt>
                <c:pt idx="312">
                  <c:v>0.61250000000000004</c:v>
                </c:pt>
                <c:pt idx="313">
                  <c:v>0.62250000000000005</c:v>
                </c:pt>
                <c:pt idx="314">
                  <c:v>0.63500000000000001</c:v>
                </c:pt>
                <c:pt idx="315">
                  <c:v>0.65</c:v>
                </c:pt>
                <c:pt idx="316">
                  <c:v>0.63749999999999996</c:v>
                </c:pt>
                <c:pt idx="317">
                  <c:v>0.66</c:v>
                </c:pt>
                <c:pt idx="318">
                  <c:v>0.64</c:v>
                </c:pt>
                <c:pt idx="319">
                  <c:v>0.65749999999999997</c:v>
                </c:pt>
                <c:pt idx="320">
                  <c:v>0.65749999999999997</c:v>
                </c:pt>
                <c:pt idx="321">
                  <c:v>0.65749999999999997</c:v>
                </c:pt>
                <c:pt idx="322">
                  <c:v>0.61</c:v>
                </c:pt>
                <c:pt idx="323">
                  <c:v>0.63249999999999995</c:v>
                </c:pt>
                <c:pt idx="324">
                  <c:v>0.63749999999999996</c:v>
                </c:pt>
                <c:pt idx="325">
                  <c:v>0.64500000000000002</c:v>
                </c:pt>
                <c:pt idx="326">
                  <c:v>0.66</c:v>
                </c:pt>
                <c:pt idx="327">
                  <c:v>0.66</c:v>
                </c:pt>
                <c:pt idx="328">
                  <c:v>0.67</c:v>
                </c:pt>
                <c:pt idx="329">
                  <c:v>0.65749999999999997</c:v>
                </c:pt>
                <c:pt idx="330">
                  <c:v>0.63749999999999996</c:v>
                </c:pt>
                <c:pt idx="331">
                  <c:v>0.65249999999999997</c:v>
                </c:pt>
                <c:pt idx="332">
                  <c:v>0.63749999999999996</c:v>
                </c:pt>
                <c:pt idx="333">
                  <c:v>0.65</c:v>
                </c:pt>
                <c:pt idx="334">
                  <c:v>0.64500000000000002</c:v>
                </c:pt>
                <c:pt idx="335">
                  <c:v>0.66749999999999998</c:v>
                </c:pt>
                <c:pt idx="336">
                  <c:v>0.65500000000000003</c:v>
                </c:pt>
                <c:pt idx="337">
                  <c:v>0.62</c:v>
                </c:pt>
                <c:pt idx="338">
                  <c:v>0.65249999999999997</c:v>
                </c:pt>
                <c:pt idx="339">
                  <c:v>0.63</c:v>
                </c:pt>
                <c:pt idx="340">
                  <c:v>0.65</c:v>
                </c:pt>
                <c:pt idx="341">
                  <c:v>0.63500000000000001</c:v>
                </c:pt>
                <c:pt idx="342">
                  <c:v>0.62749999999999995</c:v>
                </c:pt>
                <c:pt idx="343">
                  <c:v>0.62</c:v>
                </c:pt>
                <c:pt idx="344">
                  <c:v>0.63</c:v>
                </c:pt>
                <c:pt idx="345">
                  <c:v>0.63749999999999996</c:v>
                </c:pt>
                <c:pt idx="346">
                  <c:v>0.67249999999999999</c:v>
                </c:pt>
                <c:pt idx="347">
                  <c:v>0.64</c:v>
                </c:pt>
                <c:pt idx="348">
                  <c:v>0.66249999999999998</c:v>
                </c:pt>
                <c:pt idx="349">
                  <c:v>0.62749999999999995</c:v>
                </c:pt>
                <c:pt idx="350">
                  <c:v>0.64249999999999996</c:v>
                </c:pt>
                <c:pt idx="351">
                  <c:v>0.63749999999999996</c:v>
                </c:pt>
                <c:pt idx="352">
                  <c:v>0.64749999999999996</c:v>
                </c:pt>
                <c:pt idx="353">
                  <c:v>0.63249999999999995</c:v>
                </c:pt>
                <c:pt idx="354">
                  <c:v>0.61750000000000005</c:v>
                </c:pt>
                <c:pt idx="355">
                  <c:v>0.62</c:v>
                </c:pt>
                <c:pt idx="356">
                  <c:v>0.64749999999999996</c:v>
                </c:pt>
                <c:pt idx="357">
                  <c:v>0.63749999999999996</c:v>
                </c:pt>
                <c:pt idx="358">
                  <c:v>0.65249999999999997</c:v>
                </c:pt>
                <c:pt idx="359">
                  <c:v>0.65249999999999997</c:v>
                </c:pt>
                <c:pt idx="360">
                  <c:v>0.62250000000000005</c:v>
                </c:pt>
                <c:pt idx="361">
                  <c:v>0.64249999999999996</c:v>
                </c:pt>
                <c:pt idx="362">
                  <c:v>0.63749999999999996</c:v>
                </c:pt>
                <c:pt idx="363">
                  <c:v>0.67500000000000004</c:v>
                </c:pt>
                <c:pt idx="364">
                  <c:v>0.65500000000000003</c:v>
                </c:pt>
                <c:pt idx="365">
                  <c:v>0.66</c:v>
                </c:pt>
                <c:pt idx="366">
                  <c:v>0.64249999999999996</c:v>
                </c:pt>
                <c:pt idx="367">
                  <c:v>0.66249999999999998</c:v>
                </c:pt>
                <c:pt idx="368">
                  <c:v>0.66749999999999998</c:v>
                </c:pt>
                <c:pt idx="369">
                  <c:v>0.65500000000000003</c:v>
                </c:pt>
                <c:pt idx="370">
                  <c:v>0.63</c:v>
                </c:pt>
                <c:pt idx="371">
                  <c:v>0.65</c:v>
                </c:pt>
                <c:pt idx="372">
                  <c:v>0.65500000000000003</c:v>
                </c:pt>
                <c:pt idx="373">
                  <c:v>0.65249999999999997</c:v>
                </c:pt>
                <c:pt idx="374">
                  <c:v>0.65</c:v>
                </c:pt>
                <c:pt idx="375">
                  <c:v>0.66500000000000004</c:v>
                </c:pt>
                <c:pt idx="376">
                  <c:v>0.64</c:v>
                </c:pt>
                <c:pt idx="377">
                  <c:v>0.66249999999999998</c:v>
                </c:pt>
                <c:pt idx="378">
                  <c:v>0.63749999999999996</c:v>
                </c:pt>
                <c:pt idx="379">
                  <c:v>0.63749999999999996</c:v>
                </c:pt>
                <c:pt idx="380">
                  <c:v>0.64500000000000002</c:v>
                </c:pt>
                <c:pt idx="381">
                  <c:v>0.67500000000000004</c:v>
                </c:pt>
                <c:pt idx="382">
                  <c:v>0.63500000000000001</c:v>
                </c:pt>
                <c:pt idx="383">
                  <c:v>0.65500000000000003</c:v>
                </c:pt>
                <c:pt idx="384">
                  <c:v>0.67</c:v>
                </c:pt>
                <c:pt idx="385">
                  <c:v>0.66500000000000004</c:v>
                </c:pt>
                <c:pt idx="386">
                  <c:v>0.65749999999999997</c:v>
                </c:pt>
                <c:pt idx="387">
                  <c:v>0.6825</c:v>
                </c:pt>
                <c:pt idx="388">
                  <c:v>0.65749999999999997</c:v>
                </c:pt>
                <c:pt idx="389">
                  <c:v>0.69</c:v>
                </c:pt>
                <c:pt idx="390">
                  <c:v>0.64749999999999996</c:v>
                </c:pt>
                <c:pt idx="391">
                  <c:v>0.66500000000000004</c:v>
                </c:pt>
                <c:pt idx="392">
                  <c:v>0.6875</c:v>
                </c:pt>
                <c:pt idx="393">
                  <c:v>0.65749999999999997</c:v>
                </c:pt>
                <c:pt idx="394">
                  <c:v>0.6825</c:v>
                </c:pt>
                <c:pt idx="395">
                  <c:v>0.66</c:v>
                </c:pt>
                <c:pt idx="396">
                  <c:v>0.68500000000000005</c:v>
                </c:pt>
                <c:pt idx="397">
                  <c:v>0.68</c:v>
                </c:pt>
                <c:pt idx="398">
                  <c:v>0.68500000000000005</c:v>
                </c:pt>
                <c:pt idx="399">
                  <c:v>0.66249999999999998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2-4172-994F-4A04DE60A195}"/>
            </c:ext>
          </c:extLst>
        </c:ser>
        <c:ser>
          <c:idx val="2"/>
          <c:order val="2"/>
          <c:tx>
            <c:strRef>
              <c:f>Sheet1!$K$4</c:f>
              <c:strCache>
                <c:ptCount val="1"/>
                <c:pt idx="0">
                  <c:v>title lin 500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Sheet1!$K$5:$K$404</c:f>
              <c:numCache>
                <c:formatCode>General</c:formatCode>
                <c:ptCount val="400"/>
                <c:pt idx="0">
                  <c:v>0.04</c:v>
                </c:pt>
                <c:pt idx="1">
                  <c:v>0.05</c:v>
                </c:pt>
                <c:pt idx="2">
                  <c:v>2.5000000000000001E-2</c:v>
                </c:pt>
                <c:pt idx="3">
                  <c:v>6.25E-2</c:v>
                </c:pt>
                <c:pt idx="4">
                  <c:v>0.06</c:v>
                </c:pt>
                <c:pt idx="5">
                  <c:v>6.25E-2</c:v>
                </c:pt>
                <c:pt idx="6">
                  <c:v>7.0000000000000007E-2</c:v>
                </c:pt>
                <c:pt idx="7">
                  <c:v>0.1125</c:v>
                </c:pt>
                <c:pt idx="8">
                  <c:v>0.1</c:v>
                </c:pt>
                <c:pt idx="9">
                  <c:v>9.7500000000000003E-2</c:v>
                </c:pt>
                <c:pt idx="10">
                  <c:v>0.11</c:v>
                </c:pt>
                <c:pt idx="11">
                  <c:v>0.105</c:v>
                </c:pt>
                <c:pt idx="12">
                  <c:v>0.105</c:v>
                </c:pt>
                <c:pt idx="13">
                  <c:v>0.1225</c:v>
                </c:pt>
                <c:pt idx="14">
                  <c:v>0.13250000000000001</c:v>
                </c:pt>
                <c:pt idx="15">
                  <c:v>0.115</c:v>
                </c:pt>
                <c:pt idx="16">
                  <c:v>0.125</c:v>
                </c:pt>
                <c:pt idx="17">
                  <c:v>9.5000000000000001E-2</c:v>
                </c:pt>
                <c:pt idx="18">
                  <c:v>0.1075</c:v>
                </c:pt>
                <c:pt idx="19">
                  <c:v>0.1125</c:v>
                </c:pt>
                <c:pt idx="20">
                  <c:v>0.13750000000000001</c:v>
                </c:pt>
                <c:pt idx="21">
                  <c:v>0.11749999999999999</c:v>
                </c:pt>
                <c:pt idx="22">
                  <c:v>0.15</c:v>
                </c:pt>
                <c:pt idx="23">
                  <c:v>0.125</c:v>
                </c:pt>
                <c:pt idx="24">
                  <c:v>0.12</c:v>
                </c:pt>
                <c:pt idx="25">
                  <c:v>0.14749999999999999</c:v>
                </c:pt>
                <c:pt idx="26">
                  <c:v>0.125</c:v>
                </c:pt>
                <c:pt idx="27">
                  <c:v>0.14499999999999999</c:v>
                </c:pt>
                <c:pt idx="28">
                  <c:v>0.11749999999999999</c:v>
                </c:pt>
                <c:pt idx="29">
                  <c:v>0.13500000000000001</c:v>
                </c:pt>
                <c:pt idx="30">
                  <c:v>0.1525</c:v>
                </c:pt>
                <c:pt idx="31">
                  <c:v>0.14499999999999999</c:v>
                </c:pt>
                <c:pt idx="32">
                  <c:v>0.1525</c:v>
                </c:pt>
                <c:pt idx="33">
                  <c:v>0.16750000000000001</c:v>
                </c:pt>
                <c:pt idx="34">
                  <c:v>0.16250000000000001</c:v>
                </c:pt>
                <c:pt idx="35">
                  <c:v>0.1525</c:v>
                </c:pt>
                <c:pt idx="36">
                  <c:v>0.18</c:v>
                </c:pt>
                <c:pt idx="37">
                  <c:v>0.18</c:v>
                </c:pt>
                <c:pt idx="38">
                  <c:v>0.18</c:v>
                </c:pt>
                <c:pt idx="39">
                  <c:v>0.16</c:v>
                </c:pt>
                <c:pt idx="40">
                  <c:v>0.17749999999999999</c:v>
                </c:pt>
                <c:pt idx="41">
                  <c:v>0.1925</c:v>
                </c:pt>
                <c:pt idx="42">
                  <c:v>0.1925</c:v>
                </c:pt>
                <c:pt idx="43">
                  <c:v>0.19</c:v>
                </c:pt>
                <c:pt idx="44">
                  <c:v>0.20499999999999999</c:v>
                </c:pt>
                <c:pt idx="45">
                  <c:v>0.19500000000000001</c:v>
                </c:pt>
                <c:pt idx="46">
                  <c:v>0.1925</c:v>
                </c:pt>
                <c:pt idx="47">
                  <c:v>0.1875</c:v>
                </c:pt>
                <c:pt idx="48">
                  <c:v>0.1925</c:v>
                </c:pt>
                <c:pt idx="49">
                  <c:v>0.19500000000000001</c:v>
                </c:pt>
                <c:pt idx="50">
                  <c:v>0.20499999999999999</c:v>
                </c:pt>
                <c:pt idx="51">
                  <c:v>0.2</c:v>
                </c:pt>
                <c:pt idx="52">
                  <c:v>0.20250000000000001</c:v>
                </c:pt>
                <c:pt idx="53">
                  <c:v>0.19</c:v>
                </c:pt>
                <c:pt idx="54">
                  <c:v>0.19750000000000001</c:v>
                </c:pt>
                <c:pt idx="55">
                  <c:v>0.20250000000000001</c:v>
                </c:pt>
                <c:pt idx="56">
                  <c:v>0.20499999999999999</c:v>
                </c:pt>
                <c:pt idx="57">
                  <c:v>0.185</c:v>
                </c:pt>
                <c:pt idx="58">
                  <c:v>0.20749999999999999</c:v>
                </c:pt>
                <c:pt idx="59">
                  <c:v>0.21249999999999999</c:v>
                </c:pt>
                <c:pt idx="60">
                  <c:v>0.215</c:v>
                </c:pt>
                <c:pt idx="61">
                  <c:v>0.1925</c:v>
                </c:pt>
                <c:pt idx="62">
                  <c:v>0.1925</c:v>
                </c:pt>
                <c:pt idx="63">
                  <c:v>0.20749999999999999</c:v>
                </c:pt>
                <c:pt idx="64">
                  <c:v>0.215</c:v>
                </c:pt>
                <c:pt idx="65">
                  <c:v>0.215</c:v>
                </c:pt>
                <c:pt idx="66">
                  <c:v>0.23499999999999999</c:v>
                </c:pt>
                <c:pt idx="67">
                  <c:v>0.21</c:v>
                </c:pt>
                <c:pt idx="68">
                  <c:v>0.22750000000000001</c:v>
                </c:pt>
                <c:pt idx="69">
                  <c:v>0.22750000000000001</c:v>
                </c:pt>
                <c:pt idx="70">
                  <c:v>0.23499999999999999</c:v>
                </c:pt>
                <c:pt idx="71">
                  <c:v>0.22500000000000001</c:v>
                </c:pt>
                <c:pt idx="72">
                  <c:v>0.20250000000000001</c:v>
                </c:pt>
                <c:pt idx="73">
                  <c:v>0.25</c:v>
                </c:pt>
                <c:pt idx="74">
                  <c:v>0.1925</c:v>
                </c:pt>
                <c:pt idx="75">
                  <c:v>0.21249999999999999</c:v>
                </c:pt>
                <c:pt idx="76">
                  <c:v>0.22</c:v>
                </c:pt>
                <c:pt idx="77">
                  <c:v>0.22500000000000001</c:v>
                </c:pt>
                <c:pt idx="78">
                  <c:v>0.24249999999999999</c:v>
                </c:pt>
                <c:pt idx="79">
                  <c:v>0.23250000000000001</c:v>
                </c:pt>
                <c:pt idx="80">
                  <c:v>0.22750000000000001</c:v>
                </c:pt>
                <c:pt idx="81">
                  <c:v>0.2175</c:v>
                </c:pt>
                <c:pt idx="82">
                  <c:v>0.2225</c:v>
                </c:pt>
                <c:pt idx="83">
                  <c:v>0.23250000000000001</c:v>
                </c:pt>
                <c:pt idx="84">
                  <c:v>0.22500000000000001</c:v>
                </c:pt>
                <c:pt idx="85">
                  <c:v>0.22750000000000001</c:v>
                </c:pt>
                <c:pt idx="86">
                  <c:v>0.22500000000000001</c:v>
                </c:pt>
                <c:pt idx="87">
                  <c:v>0.24</c:v>
                </c:pt>
                <c:pt idx="88">
                  <c:v>0.22500000000000001</c:v>
                </c:pt>
                <c:pt idx="89">
                  <c:v>0.23499999999999999</c:v>
                </c:pt>
                <c:pt idx="90">
                  <c:v>0.245</c:v>
                </c:pt>
                <c:pt idx="91">
                  <c:v>0.255</c:v>
                </c:pt>
                <c:pt idx="92">
                  <c:v>0.23</c:v>
                </c:pt>
                <c:pt idx="93">
                  <c:v>0.25</c:v>
                </c:pt>
                <c:pt idx="94">
                  <c:v>0.23749999999999999</c:v>
                </c:pt>
                <c:pt idx="95">
                  <c:v>0.23</c:v>
                </c:pt>
                <c:pt idx="96">
                  <c:v>0.23749999999999999</c:v>
                </c:pt>
                <c:pt idx="97">
                  <c:v>0.255</c:v>
                </c:pt>
                <c:pt idx="98">
                  <c:v>0.25</c:v>
                </c:pt>
                <c:pt idx="99">
                  <c:v>0.26250000000000001</c:v>
                </c:pt>
                <c:pt idx="100">
                  <c:v>0.255</c:v>
                </c:pt>
                <c:pt idx="101">
                  <c:v>0.25750000000000001</c:v>
                </c:pt>
                <c:pt idx="102">
                  <c:v>0.22750000000000001</c:v>
                </c:pt>
                <c:pt idx="103">
                  <c:v>0.215</c:v>
                </c:pt>
                <c:pt idx="104">
                  <c:v>0.23749999999999999</c:v>
                </c:pt>
                <c:pt idx="105">
                  <c:v>0.24</c:v>
                </c:pt>
                <c:pt idx="106">
                  <c:v>0.26250000000000001</c:v>
                </c:pt>
                <c:pt idx="107">
                  <c:v>0.2475</c:v>
                </c:pt>
                <c:pt idx="108">
                  <c:v>0.27750000000000002</c:v>
                </c:pt>
                <c:pt idx="109">
                  <c:v>0.23</c:v>
                </c:pt>
                <c:pt idx="110">
                  <c:v>0.25750000000000001</c:v>
                </c:pt>
                <c:pt idx="111">
                  <c:v>0.24</c:v>
                </c:pt>
                <c:pt idx="112">
                  <c:v>0.255</c:v>
                </c:pt>
                <c:pt idx="113">
                  <c:v>0.255</c:v>
                </c:pt>
                <c:pt idx="114">
                  <c:v>0.2475</c:v>
                </c:pt>
                <c:pt idx="115">
                  <c:v>0.24</c:v>
                </c:pt>
                <c:pt idx="116">
                  <c:v>0.26</c:v>
                </c:pt>
                <c:pt idx="117">
                  <c:v>0.26250000000000001</c:v>
                </c:pt>
                <c:pt idx="118">
                  <c:v>0.2525</c:v>
                </c:pt>
                <c:pt idx="119">
                  <c:v>0.26750000000000002</c:v>
                </c:pt>
                <c:pt idx="120">
                  <c:v>0.2475</c:v>
                </c:pt>
                <c:pt idx="121">
                  <c:v>0.25750000000000001</c:v>
                </c:pt>
                <c:pt idx="122">
                  <c:v>0.28499999999999998</c:v>
                </c:pt>
                <c:pt idx="123">
                  <c:v>0.27750000000000002</c:v>
                </c:pt>
                <c:pt idx="124">
                  <c:v>0.26500000000000001</c:v>
                </c:pt>
                <c:pt idx="125">
                  <c:v>0.27750000000000002</c:v>
                </c:pt>
                <c:pt idx="126">
                  <c:v>0.26750000000000002</c:v>
                </c:pt>
                <c:pt idx="127">
                  <c:v>0.25</c:v>
                </c:pt>
                <c:pt idx="128">
                  <c:v>0.28000000000000003</c:v>
                </c:pt>
                <c:pt idx="129">
                  <c:v>0.27250000000000002</c:v>
                </c:pt>
                <c:pt idx="130">
                  <c:v>0.28749999999999998</c:v>
                </c:pt>
                <c:pt idx="131">
                  <c:v>0.25750000000000001</c:v>
                </c:pt>
                <c:pt idx="132">
                  <c:v>0.25750000000000001</c:v>
                </c:pt>
                <c:pt idx="133">
                  <c:v>0.26750000000000002</c:v>
                </c:pt>
                <c:pt idx="134">
                  <c:v>0.26</c:v>
                </c:pt>
                <c:pt idx="135">
                  <c:v>0.27750000000000002</c:v>
                </c:pt>
                <c:pt idx="136">
                  <c:v>0.25</c:v>
                </c:pt>
                <c:pt idx="137">
                  <c:v>0.26250000000000001</c:v>
                </c:pt>
                <c:pt idx="138">
                  <c:v>0.25</c:v>
                </c:pt>
                <c:pt idx="139">
                  <c:v>0.2525</c:v>
                </c:pt>
                <c:pt idx="140">
                  <c:v>0.25750000000000001</c:v>
                </c:pt>
                <c:pt idx="141">
                  <c:v>0.28499999999999998</c:v>
                </c:pt>
                <c:pt idx="142">
                  <c:v>0.28999999999999998</c:v>
                </c:pt>
                <c:pt idx="143">
                  <c:v>0.28249999999999997</c:v>
                </c:pt>
                <c:pt idx="144">
                  <c:v>0.29249999999999998</c:v>
                </c:pt>
                <c:pt idx="145">
                  <c:v>0.27</c:v>
                </c:pt>
                <c:pt idx="146">
                  <c:v>0.28999999999999998</c:v>
                </c:pt>
                <c:pt idx="147">
                  <c:v>0.3</c:v>
                </c:pt>
                <c:pt idx="148">
                  <c:v>0.32</c:v>
                </c:pt>
                <c:pt idx="149">
                  <c:v>0.28749999999999998</c:v>
                </c:pt>
                <c:pt idx="150">
                  <c:v>0.30249999999999999</c:v>
                </c:pt>
                <c:pt idx="151">
                  <c:v>0.28749999999999998</c:v>
                </c:pt>
                <c:pt idx="152">
                  <c:v>0.28999999999999998</c:v>
                </c:pt>
                <c:pt idx="153">
                  <c:v>0.28999999999999998</c:v>
                </c:pt>
                <c:pt idx="154">
                  <c:v>0.29749999999999999</c:v>
                </c:pt>
                <c:pt idx="155">
                  <c:v>0.31</c:v>
                </c:pt>
                <c:pt idx="156">
                  <c:v>0.27250000000000002</c:v>
                </c:pt>
                <c:pt idx="157">
                  <c:v>0.27750000000000002</c:v>
                </c:pt>
                <c:pt idx="158">
                  <c:v>0.30249999999999999</c:v>
                </c:pt>
                <c:pt idx="159">
                  <c:v>0.3</c:v>
                </c:pt>
                <c:pt idx="160">
                  <c:v>0.3175</c:v>
                </c:pt>
                <c:pt idx="161">
                  <c:v>0.31</c:v>
                </c:pt>
                <c:pt idx="162">
                  <c:v>0.32</c:v>
                </c:pt>
                <c:pt idx="163">
                  <c:v>0.315</c:v>
                </c:pt>
                <c:pt idx="164">
                  <c:v>0.33</c:v>
                </c:pt>
                <c:pt idx="165">
                  <c:v>0.3075</c:v>
                </c:pt>
                <c:pt idx="166">
                  <c:v>0.32</c:v>
                </c:pt>
                <c:pt idx="167">
                  <c:v>0.28749999999999998</c:v>
                </c:pt>
                <c:pt idx="168">
                  <c:v>0.315</c:v>
                </c:pt>
                <c:pt idx="169">
                  <c:v>0.29749999999999999</c:v>
                </c:pt>
                <c:pt idx="170">
                  <c:v>0.3125</c:v>
                </c:pt>
                <c:pt idx="171">
                  <c:v>0.29499999999999998</c:v>
                </c:pt>
                <c:pt idx="172">
                  <c:v>0.28499999999999998</c:v>
                </c:pt>
                <c:pt idx="173">
                  <c:v>0.3075</c:v>
                </c:pt>
                <c:pt idx="174">
                  <c:v>0.3075</c:v>
                </c:pt>
                <c:pt idx="175">
                  <c:v>0.30499999999999999</c:v>
                </c:pt>
                <c:pt idx="176">
                  <c:v>0.30499999999999999</c:v>
                </c:pt>
                <c:pt idx="177">
                  <c:v>0.31</c:v>
                </c:pt>
                <c:pt idx="178">
                  <c:v>0.315</c:v>
                </c:pt>
                <c:pt idx="179">
                  <c:v>0.32250000000000001</c:v>
                </c:pt>
                <c:pt idx="180">
                  <c:v>0.33</c:v>
                </c:pt>
                <c:pt idx="181">
                  <c:v>0.33</c:v>
                </c:pt>
                <c:pt idx="182">
                  <c:v>0.32</c:v>
                </c:pt>
                <c:pt idx="183">
                  <c:v>0.32</c:v>
                </c:pt>
                <c:pt idx="184">
                  <c:v>0.29499999999999998</c:v>
                </c:pt>
                <c:pt idx="185">
                  <c:v>0.30249999999999999</c:v>
                </c:pt>
                <c:pt idx="186">
                  <c:v>0.3075</c:v>
                </c:pt>
                <c:pt idx="187">
                  <c:v>0.3</c:v>
                </c:pt>
                <c:pt idx="188">
                  <c:v>0.34</c:v>
                </c:pt>
                <c:pt idx="189">
                  <c:v>0.34</c:v>
                </c:pt>
                <c:pt idx="190">
                  <c:v>0.31</c:v>
                </c:pt>
                <c:pt idx="191">
                  <c:v>0.32250000000000001</c:v>
                </c:pt>
                <c:pt idx="192">
                  <c:v>0.3125</c:v>
                </c:pt>
                <c:pt idx="193">
                  <c:v>0.3175</c:v>
                </c:pt>
                <c:pt idx="194">
                  <c:v>0.30499999999999999</c:v>
                </c:pt>
                <c:pt idx="195">
                  <c:v>0.32750000000000001</c:v>
                </c:pt>
                <c:pt idx="196">
                  <c:v>0.32500000000000001</c:v>
                </c:pt>
                <c:pt idx="197">
                  <c:v>0.3125</c:v>
                </c:pt>
                <c:pt idx="198">
                  <c:v>0.32500000000000001</c:v>
                </c:pt>
                <c:pt idx="199">
                  <c:v>0.3125</c:v>
                </c:pt>
                <c:pt idx="200">
                  <c:v>0.30499999999999999</c:v>
                </c:pt>
                <c:pt idx="201">
                  <c:v>0.30499999999999999</c:v>
                </c:pt>
                <c:pt idx="202">
                  <c:v>0.33</c:v>
                </c:pt>
                <c:pt idx="203">
                  <c:v>0.29749999999999999</c:v>
                </c:pt>
                <c:pt idx="204">
                  <c:v>0.29499999999999998</c:v>
                </c:pt>
                <c:pt idx="205">
                  <c:v>0.29749999999999999</c:v>
                </c:pt>
                <c:pt idx="206">
                  <c:v>0.32</c:v>
                </c:pt>
                <c:pt idx="207">
                  <c:v>0.34749999999999998</c:v>
                </c:pt>
                <c:pt idx="208">
                  <c:v>0.34</c:v>
                </c:pt>
                <c:pt idx="209">
                  <c:v>0.315</c:v>
                </c:pt>
                <c:pt idx="210">
                  <c:v>0.3125</c:v>
                </c:pt>
                <c:pt idx="211">
                  <c:v>0.315</c:v>
                </c:pt>
                <c:pt idx="212">
                  <c:v>0.33750000000000002</c:v>
                </c:pt>
                <c:pt idx="213">
                  <c:v>0.32750000000000001</c:v>
                </c:pt>
                <c:pt idx="214">
                  <c:v>0.34250000000000003</c:v>
                </c:pt>
                <c:pt idx="215">
                  <c:v>0.33250000000000002</c:v>
                </c:pt>
                <c:pt idx="216">
                  <c:v>0.32750000000000001</c:v>
                </c:pt>
                <c:pt idx="217">
                  <c:v>0.33</c:v>
                </c:pt>
                <c:pt idx="218">
                  <c:v>0.3125</c:v>
                </c:pt>
                <c:pt idx="219">
                  <c:v>0.32750000000000001</c:v>
                </c:pt>
                <c:pt idx="220">
                  <c:v>0.32250000000000001</c:v>
                </c:pt>
                <c:pt idx="221">
                  <c:v>0.33250000000000002</c:v>
                </c:pt>
                <c:pt idx="222">
                  <c:v>0.35749999999999998</c:v>
                </c:pt>
                <c:pt idx="223">
                  <c:v>0.32750000000000001</c:v>
                </c:pt>
                <c:pt idx="224">
                  <c:v>0.34499999999999997</c:v>
                </c:pt>
                <c:pt idx="225">
                  <c:v>0.3175</c:v>
                </c:pt>
                <c:pt idx="226">
                  <c:v>0.33500000000000002</c:v>
                </c:pt>
                <c:pt idx="227">
                  <c:v>0.3</c:v>
                </c:pt>
                <c:pt idx="228">
                  <c:v>0.34499999999999997</c:v>
                </c:pt>
                <c:pt idx="229">
                  <c:v>0.32250000000000001</c:v>
                </c:pt>
                <c:pt idx="230">
                  <c:v>0.34499999999999997</c:v>
                </c:pt>
                <c:pt idx="231">
                  <c:v>0.315</c:v>
                </c:pt>
                <c:pt idx="232">
                  <c:v>0.33</c:v>
                </c:pt>
                <c:pt idx="233">
                  <c:v>0.32500000000000001</c:v>
                </c:pt>
                <c:pt idx="234">
                  <c:v>0.3175</c:v>
                </c:pt>
                <c:pt idx="235">
                  <c:v>0.32250000000000001</c:v>
                </c:pt>
                <c:pt idx="236">
                  <c:v>0.33750000000000002</c:v>
                </c:pt>
                <c:pt idx="237">
                  <c:v>0.33750000000000002</c:v>
                </c:pt>
                <c:pt idx="238">
                  <c:v>0.34250000000000003</c:v>
                </c:pt>
                <c:pt idx="239">
                  <c:v>0.35749999999999998</c:v>
                </c:pt>
                <c:pt idx="240">
                  <c:v>0.32500000000000001</c:v>
                </c:pt>
                <c:pt idx="241">
                  <c:v>0.35</c:v>
                </c:pt>
                <c:pt idx="242">
                  <c:v>0.33500000000000002</c:v>
                </c:pt>
                <c:pt idx="243">
                  <c:v>0.34</c:v>
                </c:pt>
                <c:pt idx="244">
                  <c:v>0.34</c:v>
                </c:pt>
                <c:pt idx="245">
                  <c:v>0.34250000000000003</c:v>
                </c:pt>
                <c:pt idx="246">
                  <c:v>0.34749999999999998</c:v>
                </c:pt>
                <c:pt idx="247">
                  <c:v>0.33250000000000002</c:v>
                </c:pt>
                <c:pt idx="248">
                  <c:v>0.34</c:v>
                </c:pt>
                <c:pt idx="249">
                  <c:v>0.34250000000000003</c:v>
                </c:pt>
                <c:pt idx="250">
                  <c:v>0.32500000000000001</c:v>
                </c:pt>
                <c:pt idx="251">
                  <c:v>0.33500000000000002</c:v>
                </c:pt>
                <c:pt idx="252">
                  <c:v>0.35249999999999998</c:v>
                </c:pt>
                <c:pt idx="253">
                  <c:v>0.34250000000000003</c:v>
                </c:pt>
                <c:pt idx="254">
                  <c:v>0.34250000000000003</c:v>
                </c:pt>
                <c:pt idx="255">
                  <c:v>0.35499999999999998</c:v>
                </c:pt>
                <c:pt idx="256">
                  <c:v>0.34250000000000003</c:v>
                </c:pt>
                <c:pt idx="257">
                  <c:v>0.33750000000000002</c:v>
                </c:pt>
                <c:pt idx="258">
                  <c:v>0.34749999999999998</c:v>
                </c:pt>
                <c:pt idx="259">
                  <c:v>0.35</c:v>
                </c:pt>
                <c:pt idx="260">
                  <c:v>0.35499999999999998</c:v>
                </c:pt>
                <c:pt idx="261">
                  <c:v>0.34</c:v>
                </c:pt>
                <c:pt idx="262">
                  <c:v>0.34749999999999998</c:v>
                </c:pt>
                <c:pt idx="263">
                  <c:v>0.3775</c:v>
                </c:pt>
                <c:pt idx="264">
                  <c:v>0.3775</c:v>
                </c:pt>
                <c:pt idx="265">
                  <c:v>0.35249999999999998</c:v>
                </c:pt>
                <c:pt idx="266">
                  <c:v>0.33500000000000002</c:v>
                </c:pt>
                <c:pt idx="267">
                  <c:v>0.37</c:v>
                </c:pt>
                <c:pt idx="268">
                  <c:v>0.35249999999999998</c:v>
                </c:pt>
                <c:pt idx="269">
                  <c:v>0.36</c:v>
                </c:pt>
                <c:pt idx="270">
                  <c:v>0.37</c:v>
                </c:pt>
                <c:pt idx="271">
                  <c:v>0.36249999999999999</c:v>
                </c:pt>
                <c:pt idx="272">
                  <c:v>0.37</c:v>
                </c:pt>
                <c:pt idx="273">
                  <c:v>0.40749999999999997</c:v>
                </c:pt>
                <c:pt idx="274">
                  <c:v>0.40500000000000003</c:v>
                </c:pt>
                <c:pt idx="275">
                  <c:v>0.39</c:v>
                </c:pt>
                <c:pt idx="276">
                  <c:v>0.375</c:v>
                </c:pt>
                <c:pt idx="277">
                  <c:v>0.39500000000000002</c:v>
                </c:pt>
                <c:pt idx="278">
                  <c:v>0.39</c:v>
                </c:pt>
                <c:pt idx="279">
                  <c:v>0.40500000000000003</c:v>
                </c:pt>
                <c:pt idx="280">
                  <c:v>0.39</c:v>
                </c:pt>
                <c:pt idx="281">
                  <c:v>0.40500000000000003</c:v>
                </c:pt>
                <c:pt idx="282">
                  <c:v>0.38500000000000001</c:v>
                </c:pt>
                <c:pt idx="283">
                  <c:v>0.39750000000000002</c:v>
                </c:pt>
                <c:pt idx="284">
                  <c:v>0.4</c:v>
                </c:pt>
                <c:pt idx="285">
                  <c:v>0.4</c:v>
                </c:pt>
                <c:pt idx="286">
                  <c:v>0.39500000000000002</c:v>
                </c:pt>
                <c:pt idx="287">
                  <c:v>0.39500000000000002</c:v>
                </c:pt>
                <c:pt idx="288">
                  <c:v>0.39</c:v>
                </c:pt>
                <c:pt idx="289">
                  <c:v>0.38750000000000001</c:v>
                </c:pt>
                <c:pt idx="290">
                  <c:v>0.40749999999999997</c:v>
                </c:pt>
                <c:pt idx="291">
                  <c:v>0.39250000000000002</c:v>
                </c:pt>
                <c:pt idx="292">
                  <c:v>0.36749999999999999</c:v>
                </c:pt>
                <c:pt idx="293">
                  <c:v>0.39</c:v>
                </c:pt>
                <c:pt idx="294">
                  <c:v>0.38250000000000001</c:v>
                </c:pt>
                <c:pt idx="295">
                  <c:v>0.42</c:v>
                </c:pt>
                <c:pt idx="296">
                  <c:v>0.41249999999999998</c:v>
                </c:pt>
                <c:pt idx="297">
                  <c:v>0.39</c:v>
                </c:pt>
                <c:pt idx="298">
                  <c:v>0.39500000000000002</c:v>
                </c:pt>
                <c:pt idx="299">
                  <c:v>0.375</c:v>
                </c:pt>
                <c:pt idx="300">
                  <c:v>0.38500000000000001</c:v>
                </c:pt>
                <c:pt idx="301">
                  <c:v>0.40500000000000003</c:v>
                </c:pt>
                <c:pt idx="302">
                  <c:v>0.39250000000000002</c:v>
                </c:pt>
                <c:pt idx="303">
                  <c:v>0.39</c:v>
                </c:pt>
                <c:pt idx="304">
                  <c:v>0.39250000000000002</c:v>
                </c:pt>
                <c:pt idx="305">
                  <c:v>0.40749999999999997</c:v>
                </c:pt>
                <c:pt idx="306">
                  <c:v>0.41249999999999998</c:v>
                </c:pt>
                <c:pt idx="307">
                  <c:v>0.39750000000000002</c:v>
                </c:pt>
                <c:pt idx="308">
                  <c:v>0.41249999999999998</c:v>
                </c:pt>
                <c:pt idx="309">
                  <c:v>0.38250000000000001</c:v>
                </c:pt>
                <c:pt idx="310">
                  <c:v>0.4</c:v>
                </c:pt>
                <c:pt idx="311">
                  <c:v>0.41499999999999998</c:v>
                </c:pt>
                <c:pt idx="312">
                  <c:v>0.39750000000000002</c:v>
                </c:pt>
                <c:pt idx="313">
                  <c:v>0.40500000000000003</c:v>
                </c:pt>
                <c:pt idx="314">
                  <c:v>0.41</c:v>
                </c:pt>
                <c:pt idx="315">
                  <c:v>0.40749999999999997</c:v>
                </c:pt>
                <c:pt idx="316">
                  <c:v>0.41</c:v>
                </c:pt>
                <c:pt idx="317">
                  <c:v>0.40749999999999997</c:v>
                </c:pt>
                <c:pt idx="318">
                  <c:v>0.40749999999999997</c:v>
                </c:pt>
                <c:pt idx="319">
                  <c:v>0.42249999999999999</c:v>
                </c:pt>
                <c:pt idx="320">
                  <c:v>0.41</c:v>
                </c:pt>
                <c:pt idx="321">
                  <c:v>0.375</c:v>
                </c:pt>
                <c:pt idx="322">
                  <c:v>0.41499999999999998</c:v>
                </c:pt>
                <c:pt idx="323">
                  <c:v>0.39250000000000002</c:v>
                </c:pt>
                <c:pt idx="324">
                  <c:v>0.39</c:v>
                </c:pt>
                <c:pt idx="325">
                  <c:v>0.39750000000000002</c:v>
                </c:pt>
                <c:pt idx="326">
                  <c:v>0.40250000000000002</c:v>
                </c:pt>
                <c:pt idx="327">
                  <c:v>0.41</c:v>
                </c:pt>
                <c:pt idx="328">
                  <c:v>0.4</c:v>
                </c:pt>
                <c:pt idx="329">
                  <c:v>0.38</c:v>
                </c:pt>
                <c:pt idx="330">
                  <c:v>0.40749999999999997</c:v>
                </c:pt>
                <c:pt idx="331">
                  <c:v>0.40250000000000002</c:v>
                </c:pt>
                <c:pt idx="332">
                  <c:v>0.38250000000000001</c:v>
                </c:pt>
                <c:pt idx="333">
                  <c:v>0.40250000000000002</c:v>
                </c:pt>
                <c:pt idx="334">
                  <c:v>0.40250000000000002</c:v>
                </c:pt>
                <c:pt idx="335">
                  <c:v>0.38750000000000001</c:v>
                </c:pt>
                <c:pt idx="336">
                  <c:v>0.39</c:v>
                </c:pt>
                <c:pt idx="337">
                  <c:v>0.41</c:v>
                </c:pt>
                <c:pt idx="338">
                  <c:v>0.40749999999999997</c:v>
                </c:pt>
                <c:pt idx="339">
                  <c:v>0.39500000000000002</c:v>
                </c:pt>
                <c:pt idx="340">
                  <c:v>0.41749999999999998</c:v>
                </c:pt>
                <c:pt idx="341">
                  <c:v>0.4</c:v>
                </c:pt>
                <c:pt idx="342">
                  <c:v>0.40500000000000003</c:v>
                </c:pt>
                <c:pt idx="343">
                  <c:v>0.42</c:v>
                </c:pt>
                <c:pt idx="344">
                  <c:v>0.4325</c:v>
                </c:pt>
                <c:pt idx="345">
                  <c:v>0.41249999999999998</c:v>
                </c:pt>
                <c:pt idx="346">
                  <c:v>0.39</c:v>
                </c:pt>
                <c:pt idx="347">
                  <c:v>0.41749999999999998</c:v>
                </c:pt>
                <c:pt idx="348">
                  <c:v>0.42249999999999999</c:v>
                </c:pt>
                <c:pt idx="349">
                  <c:v>0.42249999999999999</c:v>
                </c:pt>
                <c:pt idx="350">
                  <c:v>0.42749999999999999</c:v>
                </c:pt>
                <c:pt idx="351">
                  <c:v>0.435</c:v>
                </c:pt>
                <c:pt idx="352">
                  <c:v>0.375</c:v>
                </c:pt>
                <c:pt idx="353">
                  <c:v>0.435</c:v>
                </c:pt>
                <c:pt idx="354">
                  <c:v>0.41749999999999998</c:v>
                </c:pt>
                <c:pt idx="355">
                  <c:v>0.39</c:v>
                </c:pt>
                <c:pt idx="356">
                  <c:v>0.41749999999999998</c:v>
                </c:pt>
                <c:pt idx="357">
                  <c:v>0.39750000000000002</c:v>
                </c:pt>
                <c:pt idx="358">
                  <c:v>0.40250000000000002</c:v>
                </c:pt>
                <c:pt idx="359">
                  <c:v>0.42499999999999999</c:v>
                </c:pt>
                <c:pt idx="360">
                  <c:v>0.40250000000000002</c:v>
                </c:pt>
                <c:pt idx="361">
                  <c:v>0.39750000000000002</c:v>
                </c:pt>
                <c:pt idx="362">
                  <c:v>0.38750000000000001</c:v>
                </c:pt>
                <c:pt idx="363">
                  <c:v>0.41749999999999998</c:v>
                </c:pt>
                <c:pt idx="364">
                  <c:v>0.39250000000000002</c:v>
                </c:pt>
                <c:pt idx="365">
                  <c:v>0.42</c:v>
                </c:pt>
                <c:pt idx="366">
                  <c:v>0.43</c:v>
                </c:pt>
                <c:pt idx="367">
                  <c:v>0.40500000000000003</c:v>
                </c:pt>
                <c:pt idx="368">
                  <c:v>0.41499999999999998</c:v>
                </c:pt>
                <c:pt idx="369">
                  <c:v>0.4</c:v>
                </c:pt>
                <c:pt idx="370">
                  <c:v>0.39250000000000002</c:v>
                </c:pt>
                <c:pt idx="371">
                  <c:v>0.4375</c:v>
                </c:pt>
                <c:pt idx="372">
                  <c:v>0.39750000000000002</c:v>
                </c:pt>
                <c:pt idx="373">
                  <c:v>0.41249999999999998</c:v>
                </c:pt>
                <c:pt idx="374">
                  <c:v>0.435</c:v>
                </c:pt>
                <c:pt idx="375">
                  <c:v>0.42749999999999999</c:v>
                </c:pt>
                <c:pt idx="376">
                  <c:v>0.41749999999999998</c:v>
                </c:pt>
                <c:pt idx="377">
                  <c:v>0.41749999999999998</c:v>
                </c:pt>
                <c:pt idx="378">
                  <c:v>0.40250000000000002</c:v>
                </c:pt>
                <c:pt idx="379">
                  <c:v>0.42</c:v>
                </c:pt>
                <c:pt idx="380">
                  <c:v>0.41499999999999998</c:v>
                </c:pt>
                <c:pt idx="381">
                  <c:v>0.41749999999999998</c:v>
                </c:pt>
                <c:pt idx="382">
                  <c:v>0.435</c:v>
                </c:pt>
                <c:pt idx="383">
                  <c:v>0.40749999999999997</c:v>
                </c:pt>
                <c:pt idx="384">
                  <c:v>0.40749999999999997</c:v>
                </c:pt>
                <c:pt idx="385">
                  <c:v>0.435</c:v>
                </c:pt>
                <c:pt idx="386">
                  <c:v>0.4375</c:v>
                </c:pt>
                <c:pt idx="387">
                  <c:v>0.41749999999999998</c:v>
                </c:pt>
                <c:pt idx="388">
                  <c:v>0.41499999999999998</c:v>
                </c:pt>
                <c:pt idx="389">
                  <c:v>0.41499999999999998</c:v>
                </c:pt>
                <c:pt idx="390">
                  <c:v>0.42</c:v>
                </c:pt>
                <c:pt idx="391">
                  <c:v>0.44750000000000001</c:v>
                </c:pt>
                <c:pt idx="392">
                  <c:v>0.42749999999999999</c:v>
                </c:pt>
                <c:pt idx="393">
                  <c:v>0.42749999999999999</c:v>
                </c:pt>
                <c:pt idx="394">
                  <c:v>0.42249999999999999</c:v>
                </c:pt>
                <c:pt idx="395">
                  <c:v>0.40500000000000003</c:v>
                </c:pt>
                <c:pt idx="396">
                  <c:v>0.46250000000000002</c:v>
                </c:pt>
                <c:pt idx="397">
                  <c:v>0.435</c:v>
                </c:pt>
                <c:pt idx="398">
                  <c:v>0.40500000000000003</c:v>
                </c:pt>
                <c:pt idx="399">
                  <c:v>0.43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22-4172-994F-4A04DE60A195}"/>
            </c:ext>
          </c:extLst>
        </c:ser>
        <c:ser>
          <c:idx val="3"/>
          <c:order val="3"/>
          <c:tx>
            <c:strRef>
              <c:f>Sheet1!$L$4</c:f>
              <c:strCache>
                <c:ptCount val="1"/>
                <c:pt idx="0">
                  <c:v>keywords lin 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Sheet1!$L$5:$L$404</c:f>
              <c:numCache>
                <c:formatCode>General</c:formatCode>
                <c:ptCount val="400"/>
                <c:pt idx="0">
                  <c:v>3.2500000000000001E-2</c:v>
                </c:pt>
                <c:pt idx="1">
                  <c:v>4.4999999999999998E-2</c:v>
                </c:pt>
                <c:pt idx="2">
                  <c:v>5.7500000000000002E-2</c:v>
                </c:pt>
                <c:pt idx="3">
                  <c:v>0.08</c:v>
                </c:pt>
                <c:pt idx="4">
                  <c:v>8.2500000000000004E-2</c:v>
                </c:pt>
                <c:pt idx="5">
                  <c:v>9.2499999999999999E-2</c:v>
                </c:pt>
                <c:pt idx="6">
                  <c:v>6.7500000000000004E-2</c:v>
                </c:pt>
                <c:pt idx="7">
                  <c:v>8.5000000000000006E-2</c:v>
                </c:pt>
                <c:pt idx="8">
                  <c:v>0.09</c:v>
                </c:pt>
                <c:pt idx="9">
                  <c:v>0.08</c:v>
                </c:pt>
                <c:pt idx="10">
                  <c:v>0.11</c:v>
                </c:pt>
                <c:pt idx="11">
                  <c:v>0.14000000000000001</c:v>
                </c:pt>
                <c:pt idx="12">
                  <c:v>0.14249999999999999</c:v>
                </c:pt>
                <c:pt idx="13">
                  <c:v>0.13500000000000001</c:v>
                </c:pt>
                <c:pt idx="14">
                  <c:v>0.1875</c:v>
                </c:pt>
                <c:pt idx="15">
                  <c:v>0.16250000000000001</c:v>
                </c:pt>
                <c:pt idx="16">
                  <c:v>0.17749999999999999</c:v>
                </c:pt>
                <c:pt idx="17">
                  <c:v>0.16750000000000001</c:v>
                </c:pt>
                <c:pt idx="18">
                  <c:v>0.17</c:v>
                </c:pt>
                <c:pt idx="19">
                  <c:v>0.17749999999999999</c:v>
                </c:pt>
                <c:pt idx="20">
                  <c:v>0.18</c:v>
                </c:pt>
                <c:pt idx="21">
                  <c:v>0.19750000000000001</c:v>
                </c:pt>
                <c:pt idx="22">
                  <c:v>0.17249999999999999</c:v>
                </c:pt>
                <c:pt idx="23">
                  <c:v>0.2</c:v>
                </c:pt>
                <c:pt idx="24">
                  <c:v>0.17749999999999999</c:v>
                </c:pt>
                <c:pt idx="25">
                  <c:v>0.19</c:v>
                </c:pt>
                <c:pt idx="26">
                  <c:v>0.2</c:v>
                </c:pt>
                <c:pt idx="27">
                  <c:v>0.19750000000000001</c:v>
                </c:pt>
                <c:pt idx="28">
                  <c:v>0.1925</c:v>
                </c:pt>
                <c:pt idx="29">
                  <c:v>0.1875</c:v>
                </c:pt>
                <c:pt idx="30">
                  <c:v>0.19500000000000001</c:v>
                </c:pt>
                <c:pt idx="31">
                  <c:v>0.215</c:v>
                </c:pt>
                <c:pt idx="32">
                  <c:v>0.1875</c:v>
                </c:pt>
                <c:pt idx="33">
                  <c:v>0.185</c:v>
                </c:pt>
                <c:pt idx="34">
                  <c:v>0.1925</c:v>
                </c:pt>
                <c:pt idx="35">
                  <c:v>0.215</c:v>
                </c:pt>
                <c:pt idx="36">
                  <c:v>0.20749999999999999</c:v>
                </c:pt>
                <c:pt idx="37">
                  <c:v>0.21</c:v>
                </c:pt>
                <c:pt idx="38">
                  <c:v>0.2</c:v>
                </c:pt>
                <c:pt idx="39">
                  <c:v>0.19</c:v>
                </c:pt>
                <c:pt idx="40">
                  <c:v>0.21</c:v>
                </c:pt>
                <c:pt idx="41">
                  <c:v>0.19750000000000001</c:v>
                </c:pt>
                <c:pt idx="42">
                  <c:v>0.21249999999999999</c:v>
                </c:pt>
                <c:pt idx="43">
                  <c:v>0.23499999999999999</c:v>
                </c:pt>
                <c:pt idx="44">
                  <c:v>0.22500000000000001</c:v>
                </c:pt>
                <c:pt idx="45">
                  <c:v>0.19750000000000001</c:v>
                </c:pt>
                <c:pt idx="46">
                  <c:v>0.215</c:v>
                </c:pt>
                <c:pt idx="47">
                  <c:v>0.20749999999999999</c:v>
                </c:pt>
                <c:pt idx="48">
                  <c:v>0.20499999999999999</c:v>
                </c:pt>
                <c:pt idx="49">
                  <c:v>0.19</c:v>
                </c:pt>
                <c:pt idx="50">
                  <c:v>0.2175</c:v>
                </c:pt>
                <c:pt idx="51">
                  <c:v>0.22750000000000001</c:v>
                </c:pt>
                <c:pt idx="52">
                  <c:v>0.20749999999999999</c:v>
                </c:pt>
                <c:pt idx="53">
                  <c:v>0.22</c:v>
                </c:pt>
                <c:pt idx="54">
                  <c:v>0.23749999999999999</c:v>
                </c:pt>
                <c:pt idx="55">
                  <c:v>0.21249999999999999</c:v>
                </c:pt>
                <c:pt idx="56">
                  <c:v>0.19500000000000001</c:v>
                </c:pt>
                <c:pt idx="57">
                  <c:v>0.22500000000000001</c:v>
                </c:pt>
                <c:pt idx="58">
                  <c:v>0.215</c:v>
                </c:pt>
                <c:pt idx="59">
                  <c:v>0.22</c:v>
                </c:pt>
                <c:pt idx="60">
                  <c:v>0.245</c:v>
                </c:pt>
                <c:pt idx="61">
                  <c:v>0.22750000000000001</c:v>
                </c:pt>
                <c:pt idx="62">
                  <c:v>0.245</c:v>
                </c:pt>
                <c:pt idx="63">
                  <c:v>0.20749999999999999</c:v>
                </c:pt>
                <c:pt idx="64">
                  <c:v>0.22</c:v>
                </c:pt>
                <c:pt idx="65">
                  <c:v>0.2</c:v>
                </c:pt>
                <c:pt idx="66">
                  <c:v>0.23499999999999999</c:v>
                </c:pt>
                <c:pt idx="67">
                  <c:v>0.23</c:v>
                </c:pt>
                <c:pt idx="68">
                  <c:v>0.22750000000000001</c:v>
                </c:pt>
                <c:pt idx="69">
                  <c:v>0.22</c:v>
                </c:pt>
                <c:pt idx="70">
                  <c:v>0.23499999999999999</c:v>
                </c:pt>
                <c:pt idx="71">
                  <c:v>0.21249999999999999</c:v>
                </c:pt>
                <c:pt idx="72">
                  <c:v>0.21249999999999999</c:v>
                </c:pt>
                <c:pt idx="73">
                  <c:v>0.2225</c:v>
                </c:pt>
                <c:pt idx="74">
                  <c:v>0.22</c:v>
                </c:pt>
                <c:pt idx="75">
                  <c:v>0.24</c:v>
                </c:pt>
                <c:pt idx="76">
                  <c:v>0.25</c:v>
                </c:pt>
                <c:pt idx="77">
                  <c:v>0.245</c:v>
                </c:pt>
                <c:pt idx="78">
                  <c:v>0.23499999999999999</c:v>
                </c:pt>
                <c:pt idx="79">
                  <c:v>0.22500000000000001</c:v>
                </c:pt>
                <c:pt idx="80">
                  <c:v>0.245</c:v>
                </c:pt>
                <c:pt idx="81">
                  <c:v>0.245</c:v>
                </c:pt>
                <c:pt idx="82">
                  <c:v>0.25750000000000001</c:v>
                </c:pt>
                <c:pt idx="83">
                  <c:v>0.26500000000000001</c:v>
                </c:pt>
                <c:pt idx="84">
                  <c:v>0.25</c:v>
                </c:pt>
                <c:pt idx="85">
                  <c:v>0.26500000000000001</c:v>
                </c:pt>
                <c:pt idx="86">
                  <c:v>0.26250000000000001</c:v>
                </c:pt>
                <c:pt idx="87">
                  <c:v>0.245</c:v>
                </c:pt>
                <c:pt idx="88">
                  <c:v>0.245</c:v>
                </c:pt>
                <c:pt idx="89">
                  <c:v>0.26500000000000001</c:v>
                </c:pt>
                <c:pt idx="90">
                  <c:v>0.255</c:v>
                </c:pt>
                <c:pt idx="91">
                  <c:v>0.24</c:v>
                </c:pt>
                <c:pt idx="92">
                  <c:v>0.23749999999999999</c:v>
                </c:pt>
                <c:pt idx="93">
                  <c:v>0.2475</c:v>
                </c:pt>
                <c:pt idx="94">
                  <c:v>0.22750000000000001</c:v>
                </c:pt>
                <c:pt idx="95">
                  <c:v>0.24249999999999999</c:v>
                </c:pt>
                <c:pt idx="96">
                  <c:v>0.2475</c:v>
                </c:pt>
                <c:pt idx="97">
                  <c:v>0.2475</c:v>
                </c:pt>
                <c:pt idx="98">
                  <c:v>0.27500000000000002</c:v>
                </c:pt>
                <c:pt idx="99">
                  <c:v>0.23</c:v>
                </c:pt>
                <c:pt idx="100">
                  <c:v>0.26</c:v>
                </c:pt>
                <c:pt idx="101">
                  <c:v>0.26750000000000002</c:v>
                </c:pt>
                <c:pt idx="102">
                  <c:v>0.245</c:v>
                </c:pt>
                <c:pt idx="103">
                  <c:v>0.27250000000000002</c:v>
                </c:pt>
                <c:pt idx="104">
                  <c:v>0.24</c:v>
                </c:pt>
                <c:pt idx="105">
                  <c:v>0.26500000000000001</c:v>
                </c:pt>
                <c:pt idx="106">
                  <c:v>0.26750000000000002</c:v>
                </c:pt>
                <c:pt idx="107">
                  <c:v>0.255</c:v>
                </c:pt>
                <c:pt idx="108">
                  <c:v>0.26500000000000001</c:v>
                </c:pt>
                <c:pt idx="109">
                  <c:v>0.24</c:v>
                </c:pt>
                <c:pt idx="110">
                  <c:v>0.29249999999999998</c:v>
                </c:pt>
                <c:pt idx="111">
                  <c:v>0.26250000000000001</c:v>
                </c:pt>
                <c:pt idx="112">
                  <c:v>0.2475</c:v>
                </c:pt>
                <c:pt idx="113">
                  <c:v>0.255</c:v>
                </c:pt>
                <c:pt idx="114">
                  <c:v>0.2475</c:v>
                </c:pt>
                <c:pt idx="115">
                  <c:v>0.27500000000000002</c:v>
                </c:pt>
                <c:pt idx="116">
                  <c:v>0.27</c:v>
                </c:pt>
                <c:pt idx="117">
                  <c:v>0.26</c:v>
                </c:pt>
                <c:pt idx="118">
                  <c:v>0.2525</c:v>
                </c:pt>
                <c:pt idx="119">
                  <c:v>0.26</c:v>
                </c:pt>
                <c:pt idx="120">
                  <c:v>0.26500000000000001</c:v>
                </c:pt>
                <c:pt idx="121">
                  <c:v>0.27250000000000002</c:v>
                </c:pt>
                <c:pt idx="122">
                  <c:v>0.26750000000000002</c:v>
                </c:pt>
                <c:pt idx="123">
                  <c:v>0.28249999999999997</c:v>
                </c:pt>
                <c:pt idx="124">
                  <c:v>0.26</c:v>
                </c:pt>
                <c:pt idx="125">
                  <c:v>0.3175</c:v>
                </c:pt>
                <c:pt idx="126">
                  <c:v>0.28999999999999998</c:v>
                </c:pt>
                <c:pt idx="127">
                  <c:v>0.26500000000000001</c:v>
                </c:pt>
                <c:pt idx="128">
                  <c:v>0.28000000000000003</c:v>
                </c:pt>
                <c:pt idx="129">
                  <c:v>0.30249999999999999</c:v>
                </c:pt>
                <c:pt idx="130">
                  <c:v>0.28499999999999998</c:v>
                </c:pt>
                <c:pt idx="131">
                  <c:v>0.27</c:v>
                </c:pt>
                <c:pt idx="132">
                  <c:v>0.26250000000000001</c:v>
                </c:pt>
                <c:pt idx="133">
                  <c:v>0.28749999999999998</c:v>
                </c:pt>
                <c:pt idx="134">
                  <c:v>0.27750000000000002</c:v>
                </c:pt>
                <c:pt idx="135">
                  <c:v>0.29249999999999998</c:v>
                </c:pt>
                <c:pt idx="136">
                  <c:v>0.28249999999999997</c:v>
                </c:pt>
                <c:pt idx="137">
                  <c:v>0.25750000000000001</c:v>
                </c:pt>
                <c:pt idx="138">
                  <c:v>0.3075</c:v>
                </c:pt>
                <c:pt idx="139">
                  <c:v>0.26500000000000001</c:v>
                </c:pt>
                <c:pt idx="140">
                  <c:v>0.29499999999999998</c:v>
                </c:pt>
                <c:pt idx="141">
                  <c:v>0.28249999999999997</c:v>
                </c:pt>
                <c:pt idx="142">
                  <c:v>0.30499999999999999</c:v>
                </c:pt>
                <c:pt idx="143">
                  <c:v>0.3125</c:v>
                </c:pt>
                <c:pt idx="144">
                  <c:v>0.26750000000000002</c:v>
                </c:pt>
                <c:pt idx="145">
                  <c:v>0.28000000000000003</c:v>
                </c:pt>
                <c:pt idx="146">
                  <c:v>0.28499999999999998</c:v>
                </c:pt>
                <c:pt idx="147">
                  <c:v>0.26</c:v>
                </c:pt>
                <c:pt idx="148">
                  <c:v>0.29249999999999998</c:v>
                </c:pt>
                <c:pt idx="149">
                  <c:v>0.26500000000000001</c:v>
                </c:pt>
                <c:pt idx="150">
                  <c:v>0.31</c:v>
                </c:pt>
                <c:pt idx="151">
                  <c:v>0.3</c:v>
                </c:pt>
                <c:pt idx="152">
                  <c:v>0.26750000000000002</c:v>
                </c:pt>
                <c:pt idx="153">
                  <c:v>0.32500000000000001</c:v>
                </c:pt>
                <c:pt idx="154">
                  <c:v>0.27750000000000002</c:v>
                </c:pt>
                <c:pt idx="155">
                  <c:v>0.29749999999999999</c:v>
                </c:pt>
                <c:pt idx="156">
                  <c:v>0.29499999999999998</c:v>
                </c:pt>
                <c:pt idx="157">
                  <c:v>0.3175</c:v>
                </c:pt>
                <c:pt idx="158">
                  <c:v>0.30249999999999999</c:v>
                </c:pt>
                <c:pt idx="159">
                  <c:v>0.3125</c:v>
                </c:pt>
                <c:pt idx="160">
                  <c:v>0.3125</c:v>
                </c:pt>
                <c:pt idx="161">
                  <c:v>0.29499999999999998</c:v>
                </c:pt>
                <c:pt idx="162">
                  <c:v>0.3075</c:v>
                </c:pt>
                <c:pt idx="163">
                  <c:v>0.315</c:v>
                </c:pt>
                <c:pt idx="164">
                  <c:v>0.32</c:v>
                </c:pt>
                <c:pt idx="165">
                  <c:v>0.32750000000000001</c:v>
                </c:pt>
                <c:pt idx="166">
                  <c:v>0.33</c:v>
                </c:pt>
                <c:pt idx="167">
                  <c:v>0.33250000000000002</c:v>
                </c:pt>
                <c:pt idx="168">
                  <c:v>0.33</c:v>
                </c:pt>
                <c:pt idx="169">
                  <c:v>0.32</c:v>
                </c:pt>
                <c:pt idx="170">
                  <c:v>0.32250000000000001</c:v>
                </c:pt>
                <c:pt idx="171">
                  <c:v>0.3175</c:v>
                </c:pt>
                <c:pt idx="172">
                  <c:v>0.32250000000000001</c:v>
                </c:pt>
                <c:pt idx="173">
                  <c:v>0.33500000000000002</c:v>
                </c:pt>
                <c:pt idx="174">
                  <c:v>0.3175</c:v>
                </c:pt>
                <c:pt idx="175">
                  <c:v>0.3175</c:v>
                </c:pt>
                <c:pt idx="176">
                  <c:v>0.29499999999999998</c:v>
                </c:pt>
                <c:pt idx="177">
                  <c:v>0.32500000000000001</c:v>
                </c:pt>
                <c:pt idx="178">
                  <c:v>0.29749999999999999</c:v>
                </c:pt>
                <c:pt idx="179">
                  <c:v>0.3125</c:v>
                </c:pt>
                <c:pt idx="180">
                  <c:v>0.32</c:v>
                </c:pt>
                <c:pt idx="181">
                  <c:v>0.3125</c:v>
                </c:pt>
                <c:pt idx="182">
                  <c:v>0.3075</c:v>
                </c:pt>
                <c:pt idx="183">
                  <c:v>0.34</c:v>
                </c:pt>
                <c:pt idx="184">
                  <c:v>0.31</c:v>
                </c:pt>
                <c:pt idx="185">
                  <c:v>0.32500000000000001</c:v>
                </c:pt>
                <c:pt idx="186">
                  <c:v>0.315</c:v>
                </c:pt>
                <c:pt idx="187">
                  <c:v>0.33750000000000002</c:v>
                </c:pt>
                <c:pt idx="188">
                  <c:v>0.30499999999999999</c:v>
                </c:pt>
                <c:pt idx="189">
                  <c:v>0.33250000000000002</c:v>
                </c:pt>
                <c:pt idx="190">
                  <c:v>0.33</c:v>
                </c:pt>
                <c:pt idx="191">
                  <c:v>0.32250000000000001</c:v>
                </c:pt>
                <c:pt idx="192">
                  <c:v>0.30249999999999999</c:v>
                </c:pt>
                <c:pt idx="193">
                  <c:v>0.29749999999999999</c:v>
                </c:pt>
                <c:pt idx="194">
                  <c:v>0.33500000000000002</c:v>
                </c:pt>
                <c:pt idx="195">
                  <c:v>0.29499999999999998</c:v>
                </c:pt>
                <c:pt idx="196">
                  <c:v>0.28999999999999998</c:v>
                </c:pt>
                <c:pt idx="197">
                  <c:v>0.34</c:v>
                </c:pt>
                <c:pt idx="198">
                  <c:v>0.32</c:v>
                </c:pt>
                <c:pt idx="199">
                  <c:v>0.34749999999999998</c:v>
                </c:pt>
                <c:pt idx="200">
                  <c:v>0.33250000000000002</c:v>
                </c:pt>
                <c:pt idx="201">
                  <c:v>0.34499999999999997</c:v>
                </c:pt>
                <c:pt idx="202">
                  <c:v>0.30249999999999999</c:v>
                </c:pt>
                <c:pt idx="203">
                  <c:v>0.34250000000000003</c:v>
                </c:pt>
                <c:pt idx="204">
                  <c:v>0.30249999999999999</c:v>
                </c:pt>
                <c:pt idx="205">
                  <c:v>0.34499999999999997</c:v>
                </c:pt>
                <c:pt idx="206">
                  <c:v>0.33750000000000002</c:v>
                </c:pt>
                <c:pt idx="207">
                  <c:v>0.33250000000000002</c:v>
                </c:pt>
                <c:pt idx="208">
                  <c:v>0.30249999999999999</c:v>
                </c:pt>
                <c:pt idx="209">
                  <c:v>0.33250000000000002</c:v>
                </c:pt>
                <c:pt idx="210">
                  <c:v>0.32500000000000001</c:v>
                </c:pt>
                <c:pt idx="211">
                  <c:v>0.35</c:v>
                </c:pt>
                <c:pt idx="212">
                  <c:v>0.33750000000000002</c:v>
                </c:pt>
                <c:pt idx="213">
                  <c:v>0.315</c:v>
                </c:pt>
                <c:pt idx="214">
                  <c:v>0.32</c:v>
                </c:pt>
                <c:pt idx="215">
                  <c:v>0.34</c:v>
                </c:pt>
                <c:pt idx="216">
                  <c:v>0.3075</c:v>
                </c:pt>
                <c:pt idx="217">
                  <c:v>0.33250000000000002</c:v>
                </c:pt>
                <c:pt idx="218">
                  <c:v>0.33500000000000002</c:v>
                </c:pt>
                <c:pt idx="219">
                  <c:v>0.33250000000000002</c:v>
                </c:pt>
                <c:pt idx="220">
                  <c:v>0.3125</c:v>
                </c:pt>
                <c:pt idx="221">
                  <c:v>0.34749999999999998</c:v>
                </c:pt>
                <c:pt idx="222">
                  <c:v>0.33750000000000002</c:v>
                </c:pt>
                <c:pt idx="223">
                  <c:v>0.32</c:v>
                </c:pt>
                <c:pt idx="224">
                  <c:v>0.32</c:v>
                </c:pt>
                <c:pt idx="225">
                  <c:v>0.33500000000000002</c:v>
                </c:pt>
                <c:pt idx="226">
                  <c:v>0.33500000000000002</c:v>
                </c:pt>
                <c:pt idx="227">
                  <c:v>0.34250000000000003</c:v>
                </c:pt>
                <c:pt idx="228">
                  <c:v>0.34499999999999997</c:v>
                </c:pt>
                <c:pt idx="229">
                  <c:v>0.34499999999999997</c:v>
                </c:pt>
                <c:pt idx="230">
                  <c:v>0.33500000000000002</c:v>
                </c:pt>
                <c:pt idx="231">
                  <c:v>0.35249999999999998</c:v>
                </c:pt>
                <c:pt idx="232">
                  <c:v>0.35499999999999998</c:v>
                </c:pt>
                <c:pt idx="233">
                  <c:v>0.35499999999999998</c:v>
                </c:pt>
                <c:pt idx="234">
                  <c:v>0.34499999999999997</c:v>
                </c:pt>
                <c:pt idx="235">
                  <c:v>0.35249999999999998</c:v>
                </c:pt>
                <c:pt idx="236">
                  <c:v>0.34749999999999998</c:v>
                </c:pt>
                <c:pt idx="237">
                  <c:v>0.36</c:v>
                </c:pt>
                <c:pt idx="238">
                  <c:v>0.34749999999999998</c:v>
                </c:pt>
                <c:pt idx="239">
                  <c:v>0.35749999999999998</c:v>
                </c:pt>
                <c:pt idx="240">
                  <c:v>0.35499999999999998</c:v>
                </c:pt>
                <c:pt idx="241">
                  <c:v>0.34749999999999998</c:v>
                </c:pt>
                <c:pt idx="242">
                  <c:v>0.32250000000000001</c:v>
                </c:pt>
                <c:pt idx="243">
                  <c:v>0.35749999999999998</c:v>
                </c:pt>
                <c:pt idx="244">
                  <c:v>0.35</c:v>
                </c:pt>
                <c:pt idx="245">
                  <c:v>0.33250000000000002</c:v>
                </c:pt>
                <c:pt idx="246">
                  <c:v>0.35249999999999998</c:v>
                </c:pt>
                <c:pt idx="247">
                  <c:v>0.36</c:v>
                </c:pt>
                <c:pt idx="248">
                  <c:v>0.33750000000000002</c:v>
                </c:pt>
                <c:pt idx="249">
                  <c:v>0.36</c:v>
                </c:pt>
                <c:pt idx="250">
                  <c:v>0.315</c:v>
                </c:pt>
                <c:pt idx="251">
                  <c:v>0.33250000000000002</c:v>
                </c:pt>
                <c:pt idx="252">
                  <c:v>0.34</c:v>
                </c:pt>
                <c:pt idx="253">
                  <c:v>0.33750000000000002</c:v>
                </c:pt>
                <c:pt idx="254">
                  <c:v>0.35249999999999998</c:v>
                </c:pt>
                <c:pt idx="255">
                  <c:v>0.36</c:v>
                </c:pt>
                <c:pt idx="256">
                  <c:v>0.34</c:v>
                </c:pt>
                <c:pt idx="257">
                  <c:v>0.35499999999999998</c:v>
                </c:pt>
                <c:pt idx="258">
                  <c:v>0.33250000000000002</c:v>
                </c:pt>
                <c:pt idx="259">
                  <c:v>0.36749999999999999</c:v>
                </c:pt>
                <c:pt idx="260">
                  <c:v>0.34499999999999997</c:v>
                </c:pt>
                <c:pt idx="261">
                  <c:v>0.36</c:v>
                </c:pt>
                <c:pt idx="262">
                  <c:v>0.36</c:v>
                </c:pt>
                <c:pt idx="263">
                  <c:v>0.34250000000000003</c:v>
                </c:pt>
                <c:pt idx="264">
                  <c:v>0.33500000000000002</c:v>
                </c:pt>
                <c:pt idx="265">
                  <c:v>0.38250000000000001</c:v>
                </c:pt>
                <c:pt idx="266">
                  <c:v>0.33</c:v>
                </c:pt>
                <c:pt idx="267">
                  <c:v>0.34250000000000003</c:v>
                </c:pt>
                <c:pt idx="268">
                  <c:v>0.34</c:v>
                </c:pt>
                <c:pt idx="269">
                  <c:v>0.35</c:v>
                </c:pt>
                <c:pt idx="270">
                  <c:v>0.32500000000000001</c:v>
                </c:pt>
                <c:pt idx="271">
                  <c:v>0.35499999999999998</c:v>
                </c:pt>
                <c:pt idx="272">
                  <c:v>0.36499999999999999</c:v>
                </c:pt>
                <c:pt idx="273">
                  <c:v>0.33750000000000002</c:v>
                </c:pt>
                <c:pt idx="274">
                  <c:v>0.375</c:v>
                </c:pt>
                <c:pt idx="275">
                  <c:v>0.315</c:v>
                </c:pt>
                <c:pt idx="276">
                  <c:v>0.33500000000000002</c:v>
                </c:pt>
                <c:pt idx="277">
                  <c:v>0.3725</c:v>
                </c:pt>
                <c:pt idx="278">
                  <c:v>0.34250000000000003</c:v>
                </c:pt>
                <c:pt idx="279">
                  <c:v>0.34250000000000003</c:v>
                </c:pt>
                <c:pt idx="280">
                  <c:v>0.33500000000000002</c:v>
                </c:pt>
                <c:pt idx="281">
                  <c:v>0.36749999999999999</c:v>
                </c:pt>
                <c:pt idx="282">
                  <c:v>0.34499999999999997</c:v>
                </c:pt>
                <c:pt idx="283">
                  <c:v>0.34499999999999997</c:v>
                </c:pt>
                <c:pt idx="284">
                  <c:v>0.36749999999999999</c:v>
                </c:pt>
                <c:pt idx="285">
                  <c:v>0.38250000000000001</c:v>
                </c:pt>
                <c:pt idx="286">
                  <c:v>0.35</c:v>
                </c:pt>
                <c:pt idx="287">
                  <c:v>0.33250000000000002</c:v>
                </c:pt>
                <c:pt idx="288">
                  <c:v>0.3775</c:v>
                </c:pt>
                <c:pt idx="289">
                  <c:v>0.34250000000000003</c:v>
                </c:pt>
                <c:pt idx="290">
                  <c:v>0.35249999999999998</c:v>
                </c:pt>
                <c:pt idx="291">
                  <c:v>0.3725</c:v>
                </c:pt>
                <c:pt idx="292">
                  <c:v>0.36749999999999999</c:v>
                </c:pt>
                <c:pt idx="293">
                  <c:v>0.34499999999999997</c:v>
                </c:pt>
                <c:pt idx="294">
                  <c:v>0.36</c:v>
                </c:pt>
                <c:pt idx="295">
                  <c:v>0.4</c:v>
                </c:pt>
                <c:pt idx="296">
                  <c:v>0.39500000000000002</c:v>
                </c:pt>
                <c:pt idx="297">
                  <c:v>0.3725</c:v>
                </c:pt>
                <c:pt idx="298">
                  <c:v>0.39500000000000002</c:v>
                </c:pt>
                <c:pt idx="299">
                  <c:v>0.38</c:v>
                </c:pt>
                <c:pt idx="300">
                  <c:v>0.39</c:v>
                </c:pt>
                <c:pt idx="301">
                  <c:v>0.41749999999999998</c:v>
                </c:pt>
                <c:pt idx="302">
                  <c:v>0.38</c:v>
                </c:pt>
                <c:pt idx="303">
                  <c:v>0.35749999999999998</c:v>
                </c:pt>
                <c:pt idx="304">
                  <c:v>0.38250000000000001</c:v>
                </c:pt>
                <c:pt idx="305">
                  <c:v>0.36499999999999999</c:v>
                </c:pt>
                <c:pt idx="306">
                  <c:v>0.38250000000000001</c:v>
                </c:pt>
                <c:pt idx="307">
                  <c:v>0.38250000000000001</c:v>
                </c:pt>
                <c:pt idx="308">
                  <c:v>0.4</c:v>
                </c:pt>
                <c:pt idx="309">
                  <c:v>0.38250000000000001</c:v>
                </c:pt>
                <c:pt idx="310">
                  <c:v>0.38750000000000001</c:v>
                </c:pt>
                <c:pt idx="311">
                  <c:v>0.37</c:v>
                </c:pt>
                <c:pt idx="312">
                  <c:v>0.36749999999999999</c:v>
                </c:pt>
                <c:pt idx="313">
                  <c:v>0.38</c:v>
                </c:pt>
                <c:pt idx="314">
                  <c:v>0.41</c:v>
                </c:pt>
                <c:pt idx="315">
                  <c:v>0.38750000000000001</c:v>
                </c:pt>
                <c:pt idx="316">
                  <c:v>0.38250000000000001</c:v>
                </c:pt>
                <c:pt idx="317">
                  <c:v>0.36</c:v>
                </c:pt>
                <c:pt idx="318">
                  <c:v>0.4</c:v>
                </c:pt>
                <c:pt idx="319">
                  <c:v>0.38500000000000001</c:v>
                </c:pt>
                <c:pt idx="320">
                  <c:v>0.38250000000000001</c:v>
                </c:pt>
                <c:pt idx="321">
                  <c:v>0.40250000000000002</c:v>
                </c:pt>
                <c:pt idx="322">
                  <c:v>0.3775</c:v>
                </c:pt>
                <c:pt idx="323">
                  <c:v>0.37</c:v>
                </c:pt>
                <c:pt idx="324">
                  <c:v>0.4</c:v>
                </c:pt>
                <c:pt idx="325">
                  <c:v>0.40500000000000003</c:v>
                </c:pt>
                <c:pt idx="326">
                  <c:v>0.42249999999999999</c:v>
                </c:pt>
                <c:pt idx="327">
                  <c:v>0.35749999999999998</c:v>
                </c:pt>
                <c:pt idx="328">
                  <c:v>0.4</c:v>
                </c:pt>
                <c:pt idx="329">
                  <c:v>0.40250000000000002</c:v>
                </c:pt>
                <c:pt idx="330">
                  <c:v>0.39750000000000002</c:v>
                </c:pt>
                <c:pt idx="331">
                  <c:v>0.435</c:v>
                </c:pt>
                <c:pt idx="332">
                  <c:v>0.3725</c:v>
                </c:pt>
                <c:pt idx="333">
                  <c:v>0.3725</c:v>
                </c:pt>
                <c:pt idx="334">
                  <c:v>0.39250000000000002</c:v>
                </c:pt>
                <c:pt idx="335">
                  <c:v>0.39750000000000002</c:v>
                </c:pt>
                <c:pt idx="336">
                  <c:v>0.40250000000000002</c:v>
                </c:pt>
                <c:pt idx="337">
                  <c:v>0.39</c:v>
                </c:pt>
                <c:pt idx="338">
                  <c:v>0.36749999999999999</c:v>
                </c:pt>
                <c:pt idx="339">
                  <c:v>0.38500000000000001</c:v>
                </c:pt>
                <c:pt idx="340">
                  <c:v>0.40250000000000002</c:v>
                </c:pt>
                <c:pt idx="341">
                  <c:v>0.41</c:v>
                </c:pt>
                <c:pt idx="342">
                  <c:v>0.40500000000000003</c:v>
                </c:pt>
                <c:pt idx="343">
                  <c:v>0.40749999999999997</c:v>
                </c:pt>
                <c:pt idx="344">
                  <c:v>0.40250000000000002</c:v>
                </c:pt>
                <c:pt idx="345">
                  <c:v>0.4</c:v>
                </c:pt>
                <c:pt idx="346">
                  <c:v>0.41</c:v>
                </c:pt>
                <c:pt idx="347">
                  <c:v>0.39</c:v>
                </c:pt>
                <c:pt idx="348">
                  <c:v>0.42249999999999999</c:v>
                </c:pt>
                <c:pt idx="349">
                  <c:v>0.41749999999999998</c:v>
                </c:pt>
                <c:pt idx="350">
                  <c:v>0.39500000000000002</c:v>
                </c:pt>
                <c:pt idx="351">
                  <c:v>0.41749999999999998</c:v>
                </c:pt>
                <c:pt idx="352">
                  <c:v>0.39250000000000002</c:v>
                </c:pt>
                <c:pt idx="353">
                  <c:v>0.41749999999999998</c:v>
                </c:pt>
                <c:pt idx="354">
                  <c:v>0.40500000000000003</c:v>
                </c:pt>
                <c:pt idx="355">
                  <c:v>0.4</c:v>
                </c:pt>
                <c:pt idx="356">
                  <c:v>0.43</c:v>
                </c:pt>
                <c:pt idx="357">
                  <c:v>0.41749999999999998</c:v>
                </c:pt>
                <c:pt idx="358">
                  <c:v>0.36749999999999999</c:v>
                </c:pt>
                <c:pt idx="359">
                  <c:v>0.41499999999999998</c:v>
                </c:pt>
                <c:pt idx="360">
                  <c:v>0.39500000000000002</c:v>
                </c:pt>
                <c:pt idx="361">
                  <c:v>0.41</c:v>
                </c:pt>
                <c:pt idx="362">
                  <c:v>0.435</c:v>
                </c:pt>
                <c:pt idx="363">
                  <c:v>0.42499999999999999</c:v>
                </c:pt>
                <c:pt idx="364">
                  <c:v>0.39500000000000002</c:v>
                </c:pt>
                <c:pt idx="365">
                  <c:v>0.39500000000000002</c:v>
                </c:pt>
                <c:pt idx="366">
                  <c:v>0.40500000000000003</c:v>
                </c:pt>
                <c:pt idx="367">
                  <c:v>0.40749999999999997</c:v>
                </c:pt>
                <c:pt idx="368">
                  <c:v>0.41749999999999998</c:v>
                </c:pt>
                <c:pt idx="369">
                  <c:v>0.39</c:v>
                </c:pt>
                <c:pt idx="370">
                  <c:v>0.35499999999999998</c:v>
                </c:pt>
                <c:pt idx="371">
                  <c:v>0.4325</c:v>
                </c:pt>
                <c:pt idx="372">
                  <c:v>0.40500000000000003</c:v>
                </c:pt>
                <c:pt idx="373">
                  <c:v>0.39750000000000002</c:v>
                </c:pt>
                <c:pt idx="374">
                  <c:v>0.39500000000000002</c:v>
                </c:pt>
                <c:pt idx="375">
                  <c:v>0.38500000000000001</c:v>
                </c:pt>
                <c:pt idx="376">
                  <c:v>0.40749999999999997</c:v>
                </c:pt>
                <c:pt idx="377">
                  <c:v>0.44500000000000001</c:v>
                </c:pt>
                <c:pt idx="378">
                  <c:v>0.41749999999999998</c:v>
                </c:pt>
                <c:pt idx="379">
                  <c:v>0.42749999999999999</c:v>
                </c:pt>
                <c:pt idx="380">
                  <c:v>0.36249999999999999</c:v>
                </c:pt>
                <c:pt idx="381">
                  <c:v>0.40749999999999997</c:v>
                </c:pt>
                <c:pt idx="382">
                  <c:v>0.42499999999999999</c:v>
                </c:pt>
                <c:pt idx="383">
                  <c:v>0.375</c:v>
                </c:pt>
                <c:pt idx="384">
                  <c:v>0.39750000000000002</c:v>
                </c:pt>
                <c:pt idx="385">
                  <c:v>0.39500000000000002</c:v>
                </c:pt>
                <c:pt idx="386">
                  <c:v>0.40250000000000002</c:v>
                </c:pt>
                <c:pt idx="387">
                  <c:v>0.42499999999999999</c:v>
                </c:pt>
                <c:pt idx="388">
                  <c:v>0.39500000000000002</c:v>
                </c:pt>
                <c:pt idx="389">
                  <c:v>0.42</c:v>
                </c:pt>
                <c:pt idx="390">
                  <c:v>0.41249999999999998</c:v>
                </c:pt>
                <c:pt idx="391">
                  <c:v>0.3775</c:v>
                </c:pt>
                <c:pt idx="392">
                  <c:v>0.40500000000000003</c:v>
                </c:pt>
                <c:pt idx="393">
                  <c:v>0.39500000000000002</c:v>
                </c:pt>
                <c:pt idx="394">
                  <c:v>0.41499999999999998</c:v>
                </c:pt>
                <c:pt idx="395">
                  <c:v>0.43</c:v>
                </c:pt>
                <c:pt idx="396">
                  <c:v>0.4375</c:v>
                </c:pt>
                <c:pt idx="397">
                  <c:v>0.42499999999999999</c:v>
                </c:pt>
                <c:pt idx="398">
                  <c:v>0.41249999999999998</c:v>
                </c:pt>
                <c:pt idx="399">
                  <c:v>0.41749999999999998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22-4172-994F-4A04DE60A195}"/>
            </c:ext>
          </c:extLst>
        </c:ser>
        <c:ser>
          <c:idx val="4"/>
          <c:order val="4"/>
          <c:tx>
            <c:strRef>
              <c:f>Sheet1!$M$4</c:f>
              <c:strCache>
                <c:ptCount val="1"/>
                <c:pt idx="0">
                  <c:v>description lin 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Sheet1!$M$5:$M$404</c:f>
              <c:numCache>
                <c:formatCode>General</c:formatCode>
                <c:ptCount val="400"/>
                <c:pt idx="0">
                  <c:v>2.2499999999999999E-2</c:v>
                </c:pt>
                <c:pt idx="1">
                  <c:v>0.02</c:v>
                </c:pt>
                <c:pt idx="2">
                  <c:v>4.2500000000000003E-2</c:v>
                </c:pt>
                <c:pt idx="3">
                  <c:v>2.5000000000000001E-2</c:v>
                </c:pt>
                <c:pt idx="4">
                  <c:v>5.2499999999999998E-2</c:v>
                </c:pt>
                <c:pt idx="5">
                  <c:v>7.7499999999999999E-2</c:v>
                </c:pt>
                <c:pt idx="6">
                  <c:v>7.2499999999999995E-2</c:v>
                </c:pt>
                <c:pt idx="7">
                  <c:v>0.09</c:v>
                </c:pt>
                <c:pt idx="8">
                  <c:v>9.5000000000000001E-2</c:v>
                </c:pt>
                <c:pt idx="9">
                  <c:v>0.1</c:v>
                </c:pt>
                <c:pt idx="10">
                  <c:v>0.115</c:v>
                </c:pt>
                <c:pt idx="11">
                  <c:v>0.105</c:v>
                </c:pt>
                <c:pt idx="12">
                  <c:v>0.1125</c:v>
                </c:pt>
                <c:pt idx="13">
                  <c:v>0.1275</c:v>
                </c:pt>
                <c:pt idx="14">
                  <c:v>0.1075</c:v>
                </c:pt>
                <c:pt idx="15">
                  <c:v>0.13</c:v>
                </c:pt>
                <c:pt idx="16">
                  <c:v>0.115</c:v>
                </c:pt>
                <c:pt idx="17">
                  <c:v>0.11749999999999999</c:v>
                </c:pt>
                <c:pt idx="18">
                  <c:v>0.115</c:v>
                </c:pt>
                <c:pt idx="19">
                  <c:v>0.14000000000000001</c:v>
                </c:pt>
                <c:pt idx="20">
                  <c:v>0.14000000000000001</c:v>
                </c:pt>
                <c:pt idx="21">
                  <c:v>0.14749999999999999</c:v>
                </c:pt>
                <c:pt idx="22">
                  <c:v>0.1825</c:v>
                </c:pt>
                <c:pt idx="23">
                  <c:v>0.18</c:v>
                </c:pt>
                <c:pt idx="24">
                  <c:v>0.1825</c:v>
                </c:pt>
                <c:pt idx="25">
                  <c:v>0.17499999999999999</c:v>
                </c:pt>
                <c:pt idx="26">
                  <c:v>0.18</c:v>
                </c:pt>
                <c:pt idx="27">
                  <c:v>0.1825</c:v>
                </c:pt>
                <c:pt idx="28">
                  <c:v>0.18</c:v>
                </c:pt>
                <c:pt idx="29">
                  <c:v>0.17</c:v>
                </c:pt>
                <c:pt idx="30">
                  <c:v>0.1925</c:v>
                </c:pt>
                <c:pt idx="31">
                  <c:v>0.20250000000000001</c:v>
                </c:pt>
                <c:pt idx="32">
                  <c:v>0.19</c:v>
                </c:pt>
                <c:pt idx="33">
                  <c:v>0.1825</c:v>
                </c:pt>
                <c:pt idx="34">
                  <c:v>0.17499999999999999</c:v>
                </c:pt>
                <c:pt idx="35">
                  <c:v>0.17749999999999999</c:v>
                </c:pt>
                <c:pt idx="36">
                  <c:v>0.19500000000000001</c:v>
                </c:pt>
                <c:pt idx="37">
                  <c:v>0.20749999999999999</c:v>
                </c:pt>
                <c:pt idx="38">
                  <c:v>0.2</c:v>
                </c:pt>
                <c:pt idx="39">
                  <c:v>0.19</c:v>
                </c:pt>
                <c:pt idx="40">
                  <c:v>0.20499999999999999</c:v>
                </c:pt>
                <c:pt idx="41">
                  <c:v>0.20749999999999999</c:v>
                </c:pt>
                <c:pt idx="42">
                  <c:v>0.22500000000000001</c:v>
                </c:pt>
                <c:pt idx="43">
                  <c:v>0.2175</c:v>
                </c:pt>
                <c:pt idx="44">
                  <c:v>0.21249999999999999</c:v>
                </c:pt>
                <c:pt idx="45">
                  <c:v>0.20250000000000001</c:v>
                </c:pt>
                <c:pt idx="46">
                  <c:v>0.23250000000000001</c:v>
                </c:pt>
                <c:pt idx="47">
                  <c:v>0.22</c:v>
                </c:pt>
                <c:pt idx="48">
                  <c:v>0.21</c:v>
                </c:pt>
                <c:pt idx="49">
                  <c:v>0.22750000000000001</c:v>
                </c:pt>
                <c:pt idx="50">
                  <c:v>0.22750000000000001</c:v>
                </c:pt>
                <c:pt idx="51">
                  <c:v>0.23</c:v>
                </c:pt>
                <c:pt idx="52">
                  <c:v>0.21249999999999999</c:v>
                </c:pt>
                <c:pt idx="53">
                  <c:v>0.255</c:v>
                </c:pt>
                <c:pt idx="54">
                  <c:v>0.2525</c:v>
                </c:pt>
                <c:pt idx="55">
                  <c:v>0.26</c:v>
                </c:pt>
                <c:pt idx="56">
                  <c:v>0.245</c:v>
                </c:pt>
                <c:pt idx="57">
                  <c:v>0.25750000000000001</c:v>
                </c:pt>
                <c:pt idx="58">
                  <c:v>0.25</c:v>
                </c:pt>
                <c:pt idx="59">
                  <c:v>0.26500000000000001</c:v>
                </c:pt>
                <c:pt idx="60">
                  <c:v>0.26500000000000001</c:v>
                </c:pt>
                <c:pt idx="61">
                  <c:v>0.27250000000000002</c:v>
                </c:pt>
                <c:pt idx="62">
                  <c:v>0.255</c:v>
                </c:pt>
                <c:pt idx="63">
                  <c:v>0.26250000000000001</c:v>
                </c:pt>
                <c:pt idx="64">
                  <c:v>0.25750000000000001</c:v>
                </c:pt>
                <c:pt idx="65">
                  <c:v>0.26750000000000002</c:v>
                </c:pt>
                <c:pt idx="66">
                  <c:v>0.27</c:v>
                </c:pt>
                <c:pt idx="67">
                  <c:v>0.2525</c:v>
                </c:pt>
                <c:pt idx="68">
                  <c:v>0.26250000000000001</c:v>
                </c:pt>
                <c:pt idx="69">
                  <c:v>0.29749999999999999</c:v>
                </c:pt>
                <c:pt idx="70">
                  <c:v>0.27</c:v>
                </c:pt>
                <c:pt idx="71">
                  <c:v>0.28999999999999998</c:v>
                </c:pt>
                <c:pt idx="72">
                  <c:v>0.27500000000000002</c:v>
                </c:pt>
                <c:pt idx="73">
                  <c:v>0.29749999999999999</c:v>
                </c:pt>
                <c:pt idx="74">
                  <c:v>0.29499999999999998</c:v>
                </c:pt>
                <c:pt idx="75">
                  <c:v>0.29499999999999998</c:v>
                </c:pt>
                <c:pt idx="76">
                  <c:v>0.27750000000000002</c:v>
                </c:pt>
                <c:pt idx="77">
                  <c:v>0.28249999999999997</c:v>
                </c:pt>
                <c:pt idx="78">
                  <c:v>0.29249999999999998</c:v>
                </c:pt>
                <c:pt idx="79">
                  <c:v>0.28999999999999998</c:v>
                </c:pt>
                <c:pt idx="80">
                  <c:v>0.27750000000000002</c:v>
                </c:pt>
                <c:pt idx="81">
                  <c:v>0.28749999999999998</c:v>
                </c:pt>
                <c:pt idx="82">
                  <c:v>0.29249999999999998</c:v>
                </c:pt>
                <c:pt idx="83">
                  <c:v>0.3075</c:v>
                </c:pt>
                <c:pt idx="84">
                  <c:v>0.3</c:v>
                </c:pt>
                <c:pt idx="85">
                  <c:v>0.29249999999999998</c:v>
                </c:pt>
                <c:pt idx="86">
                  <c:v>0.32500000000000001</c:v>
                </c:pt>
                <c:pt idx="87">
                  <c:v>0.30499999999999999</c:v>
                </c:pt>
                <c:pt idx="88">
                  <c:v>0.3125</c:v>
                </c:pt>
                <c:pt idx="89">
                  <c:v>0.31</c:v>
                </c:pt>
                <c:pt idx="90">
                  <c:v>0.29499999999999998</c:v>
                </c:pt>
                <c:pt idx="91">
                  <c:v>0.3</c:v>
                </c:pt>
                <c:pt idx="92">
                  <c:v>0.29499999999999998</c:v>
                </c:pt>
                <c:pt idx="93">
                  <c:v>0.29499999999999998</c:v>
                </c:pt>
                <c:pt idx="94">
                  <c:v>0.27750000000000002</c:v>
                </c:pt>
                <c:pt idx="95">
                  <c:v>0.3</c:v>
                </c:pt>
                <c:pt idx="96">
                  <c:v>0.29499999999999998</c:v>
                </c:pt>
                <c:pt idx="97">
                  <c:v>0.29749999999999999</c:v>
                </c:pt>
                <c:pt idx="98">
                  <c:v>0.3075</c:v>
                </c:pt>
                <c:pt idx="99">
                  <c:v>0.29249999999999998</c:v>
                </c:pt>
                <c:pt idx="100">
                  <c:v>0.28749999999999998</c:v>
                </c:pt>
                <c:pt idx="101">
                  <c:v>0.3175</c:v>
                </c:pt>
                <c:pt idx="102">
                  <c:v>0.32250000000000001</c:v>
                </c:pt>
                <c:pt idx="103">
                  <c:v>0.31</c:v>
                </c:pt>
                <c:pt idx="104">
                  <c:v>0.29499999999999998</c:v>
                </c:pt>
                <c:pt idx="105">
                  <c:v>0.28749999999999998</c:v>
                </c:pt>
                <c:pt idx="106">
                  <c:v>0.30499999999999999</c:v>
                </c:pt>
                <c:pt idx="107">
                  <c:v>0.3075</c:v>
                </c:pt>
                <c:pt idx="108">
                  <c:v>0.3175</c:v>
                </c:pt>
                <c:pt idx="109">
                  <c:v>0.32</c:v>
                </c:pt>
                <c:pt idx="110">
                  <c:v>0.30499999999999999</c:v>
                </c:pt>
                <c:pt idx="111">
                  <c:v>0.315</c:v>
                </c:pt>
                <c:pt idx="112">
                  <c:v>0.31</c:v>
                </c:pt>
                <c:pt idx="113">
                  <c:v>0.315</c:v>
                </c:pt>
                <c:pt idx="114">
                  <c:v>0.33</c:v>
                </c:pt>
                <c:pt idx="115">
                  <c:v>0.32250000000000001</c:v>
                </c:pt>
                <c:pt idx="116">
                  <c:v>0.30249999999999999</c:v>
                </c:pt>
                <c:pt idx="117">
                  <c:v>0.28499999999999998</c:v>
                </c:pt>
                <c:pt idx="118">
                  <c:v>0.3125</c:v>
                </c:pt>
                <c:pt idx="119">
                  <c:v>0.29749999999999999</c:v>
                </c:pt>
                <c:pt idx="120">
                  <c:v>0.3175</c:v>
                </c:pt>
                <c:pt idx="121">
                  <c:v>0.32250000000000001</c:v>
                </c:pt>
                <c:pt idx="122">
                  <c:v>0.34499999999999997</c:v>
                </c:pt>
                <c:pt idx="123">
                  <c:v>0.30499999999999999</c:v>
                </c:pt>
                <c:pt idx="124">
                  <c:v>0.32250000000000001</c:v>
                </c:pt>
                <c:pt idx="125">
                  <c:v>0.315</c:v>
                </c:pt>
                <c:pt idx="126">
                  <c:v>0.34749999999999998</c:v>
                </c:pt>
                <c:pt idx="127">
                  <c:v>0.29499999999999998</c:v>
                </c:pt>
                <c:pt idx="128">
                  <c:v>0.32500000000000001</c:v>
                </c:pt>
                <c:pt idx="129">
                  <c:v>0.32500000000000001</c:v>
                </c:pt>
                <c:pt idx="130">
                  <c:v>0.315</c:v>
                </c:pt>
                <c:pt idx="131">
                  <c:v>0.32750000000000001</c:v>
                </c:pt>
                <c:pt idx="132">
                  <c:v>0.33</c:v>
                </c:pt>
                <c:pt idx="133">
                  <c:v>0.30499999999999999</c:v>
                </c:pt>
                <c:pt idx="134">
                  <c:v>0.3125</c:v>
                </c:pt>
                <c:pt idx="135">
                  <c:v>0.32750000000000001</c:v>
                </c:pt>
                <c:pt idx="136">
                  <c:v>0.30249999999999999</c:v>
                </c:pt>
                <c:pt idx="137">
                  <c:v>0.33250000000000002</c:v>
                </c:pt>
                <c:pt idx="138">
                  <c:v>0.3125</c:v>
                </c:pt>
                <c:pt idx="139">
                  <c:v>0.29749999999999999</c:v>
                </c:pt>
                <c:pt idx="140">
                  <c:v>0.32500000000000001</c:v>
                </c:pt>
                <c:pt idx="141">
                  <c:v>0.32750000000000001</c:v>
                </c:pt>
                <c:pt idx="142">
                  <c:v>0.33250000000000002</c:v>
                </c:pt>
                <c:pt idx="143">
                  <c:v>0.33</c:v>
                </c:pt>
                <c:pt idx="144">
                  <c:v>0.33250000000000002</c:v>
                </c:pt>
                <c:pt idx="145">
                  <c:v>0.33</c:v>
                </c:pt>
                <c:pt idx="146">
                  <c:v>0.33</c:v>
                </c:pt>
                <c:pt idx="147">
                  <c:v>0.32500000000000001</c:v>
                </c:pt>
                <c:pt idx="148">
                  <c:v>0.36249999999999999</c:v>
                </c:pt>
                <c:pt idx="149">
                  <c:v>0.33500000000000002</c:v>
                </c:pt>
                <c:pt idx="150">
                  <c:v>0.34499999999999997</c:v>
                </c:pt>
                <c:pt idx="151">
                  <c:v>0.34499999999999997</c:v>
                </c:pt>
                <c:pt idx="152">
                  <c:v>0.35</c:v>
                </c:pt>
                <c:pt idx="153">
                  <c:v>0.36249999999999999</c:v>
                </c:pt>
                <c:pt idx="154">
                  <c:v>0.36749999999999999</c:v>
                </c:pt>
                <c:pt idx="155">
                  <c:v>0.34</c:v>
                </c:pt>
                <c:pt idx="156">
                  <c:v>0.34250000000000003</c:v>
                </c:pt>
                <c:pt idx="157">
                  <c:v>0.34250000000000003</c:v>
                </c:pt>
                <c:pt idx="158">
                  <c:v>0.37</c:v>
                </c:pt>
                <c:pt idx="159">
                  <c:v>0.35749999999999998</c:v>
                </c:pt>
                <c:pt idx="160">
                  <c:v>0.36499999999999999</c:v>
                </c:pt>
                <c:pt idx="161">
                  <c:v>0.34749999999999998</c:v>
                </c:pt>
                <c:pt idx="162">
                  <c:v>0.37</c:v>
                </c:pt>
                <c:pt idx="163">
                  <c:v>0.40749999999999997</c:v>
                </c:pt>
                <c:pt idx="164">
                  <c:v>0.3725</c:v>
                </c:pt>
                <c:pt idx="165">
                  <c:v>0.375</c:v>
                </c:pt>
                <c:pt idx="166">
                  <c:v>0.40250000000000002</c:v>
                </c:pt>
                <c:pt idx="167">
                  <c:v>0.3775</c:v>
                </c:pt>
                <c:pt idx="168">
                  <c:v>0.39500000000000002</c:v>
                </c:pt>
                <c:pt idx="169">
                  <c:v>0.38750000000000001</c:v>
                </c:pt>
                <c:pt idx="170">
                  <c:v>0.38750000000000001</c:v>
                </c:pt>
                <c:pt idx="171">
                  <c:v>0.37</c:v>
                </c:pt>
                <c:pt idx="172">
                  <c:v>0.38</c:v>
                </c:pt>
                <c:pt idx="173">
                  <c:v>0.39750000000000002</c:v>
                </c:pt>
                <c:pt idx="174">
                  <c:v>0.36749999999999999</c:v>
                </c:pt>
                <c:pt idx="175">
                  <c:v>0.38750000000000001</c:v>
                </c:pt>
                <c:pt idx="176">
                  <c:v>0.37</c:v>
                </c:pt>
                <c:pt idx="177">
                  <c:v>0.37</c:v>
                </c:pt>
                <c:pt idx="178">
                  <c:v>0.375</c:v>
                </c:pt>
                <c:pt idx="179">
                  <c:v>0.38500000000000001</c:v>
                </c:pt>
                <c:pt idx="180">
                  <c:v>0.39750000000000002</c:v>
                </c:pt>
                <c:pt idx="181">
                  <c:v>0.38</c:v>
                </c:pt>
                <c:pt idx="182">
                  <c:v>0.3775</c:v>
                </c:pt>
                <c:pt idx="183">
                  <c:v>0.39</c:v>
                </c:pt>
                <c:pt idx="184">
                  <c:v>0.35499999999999998</c:v>
                </c:pt>
                <c:pt idx="185">
                  <c:v>0.375</c:v>
                </c:pt>
                <c:pt idx="186">
                  <c:v>0.39750000000000002</c:v>
                </c:pt>
                <c:pt idx="187">
                  <c:v>0.38750000000000001</c:v>
                </c:pt>
                <c:pt idx="188">
                  <c:v>0.38500000000000001</c:v>
                </c:pt>
                <c:pt idx="189">
                  <c:v>0.38250000000000001</c:v>
                </c:pt>
                <c:pt idx="190">
                  <c:v>0.3775</c:v>
                </c:pt>
                <c:pt idx="191">
                  <c:v>0.3725</c:v>
                </c:pt>
                <c:pt idx="192">
                  <c:v>0.39</c:v>
                </c:pt>
                <c:pt idx="193">
                  <c:v>0.3775</c:v>
                </c:pt>
                <c:pt idx="194">
                  <c:v>0.4</c:v>
                </c:pt>
                <c:pt idx="195">
                  <c:v>0.3725</c:v>
                </c:pt>
                <c:pt idx="196">
                  <c:v>0.39</c:v>
                </c:pt>
                <c:pt idx="197">
                  <c:v>0.39500000000000002</c:v>
                </c:pt>
                <c:pt idx="198">
                  <c:v>0.40500000000000003</c:v>
                </c:pt>
                <c:pt idx="199">
                  <c:v>0.35749999999999998</c:v>
                </c:pt>
                <c:pt idx="200">
                  <c:v>0.375</c:v>
                </c:pt>
                <c:pt idx="201">
                  <c:v>0.39</c:v>
                </c:pt>
                <c:pt idx="202">
                  <c:v>0.39750000000000002</c:v>
                </c:pt>
                <c:pt idx="203">
                  <c:v>0.38750000000000001</c:v>
                </c:pt>
                <c:pt idx="204">
                  <c:v>0.38750000000000001</c:v>
                </c:pt>
                <c:pt idx="205">
                  <c:v>0.39250000000000002</c:v>
                </c:pt>
                <c:pt idx="206">
                  <c:v>0.38250000000000001</c:v>
                </c:pt>
                <c:pt idx="207">
                  <c:v>0.39</c:v>
                </c:pt>
                <c:pt idx="208">
                  <c:v>0.3775</c:v>
                </c:pt>
                <c:pt idx="209">
                  <c:v>0.38500000000000001</c:v>
                </c:pt>
                <c:pt idx="210">
                  <c:v>0.39250000000000002</c:v>
                </c:pt>
                <c:pt idx="211">
                  <c:v>0.39500000000000002</c:v>
                </c:pt>
                <c:pt idx="212">
                  <c:v>0.40250000000000002</c:v>
                </c:pt>
                <c:pt idx="213">
                  <c:v>0.4</c:v>
                </c:pt>
                <c:pt idx="214">
                  <c:v>0.42</c:v>
                </c:pt>
                <c:pt idx="215">
                  <c:v>0.40250000000000002</c:v>
                </c:pt>
                <c:pt idx="216">
                  <c:v>0.41</c:v>
                </c:pt>
                <c:pt idx="217">
                  <c:v>0.41</c:v>
                </c:pt>
                <c:pt idx="218">
                  <c:v>0.41249999999999998</c:v>
                </c:pt>
                <c:pt idx="219">
                  <c:v>0.4</c:v>
                </c:pt>
                <c:pt idx="220">
                  <c:v>0.40500000000000003</c:v>
                </c:pt>
                <c:pt idx="221">
                  <c:v>0.41499999999999998</c:v>
                </c:pt>
                <c:pt idx="222">
                  <c:v>0.39500000000000002</c:v>
                </c:pt>
                <c:pt idx="223">
                  <c:v>0.41749999999999998</c:v>
                </c:pt>
                <c:pt idx="224">
                  <c:v>0.41499999999999998</c:v>
                </c:pt>
                <c:pt idx="225">
                  <c:v>0.41749999999999998</c:v>
                </c:pt>
                <c:pt idx="226">
                  <c:v>0.39</c:v>
                </c:pt>
                <c:pt idx="227">
                  <c:v>0.4</c:v>
                </c:pt>
                <c:pt idx="228">
                  <c:v>0.42249999999999999</c:v>
                </c:pt>
                <c:pt idx="229">
                  <c:v>0.41499999999999998</c:v>
                </c:pt>
                <c:pt idx="230">
                  <c:v>0.39500000000000002</c:v>
                </c:pt>
                <c:pt idx="231">
                  <c:v>0.43</c:v>
                </c:pt>
                <c:pt idx="232">
                  <c:v>0.41</c:v>
                </c:pt>
                <c:pt idx="233">
                  <c:v>0.39250000000000002</c:v>
                </c:pt>
                <c:pt idx="234">
                  <c:v>0.41749999999999998</c:v>
                </c:pt>
                <c:pt idx="235">
                  <c:v>0.41499999999999998</c:v>
                </c:pt>
                <c:pt idx="236">
                  <c:v>0.40749999999999997</c:v>
                </c:pt>
                <c:pt idx="237">
                  <c:v>0.39</c:v>
                </c:pt>
                <c:pt idx="238">
                  <c:v>0.4</c:v>
                </c:pt>
                <c:pt idx="239">
                  <c:v>0.39</c:v>
                </c:pt>
                <c:pt idx="240">
                  <c:v>0.40500000000000003</c:v>
                </c:pt>
                <c:pt idx="241">
                  <c:v>0.39750000000000002</c:v>
                </c:pt>
                <c:pt idx="242">
                  <c:v>0.43</c:v>
                </c:pt>
                <c:pt idx="243">
                  <c:v>0.42249999999999999</c:v>
                </c:pt>
                <c:pt idx="244">
                  <c:v>0.43</c:v>
                </c:pt>
                <c:pt idx="245">
                  <c:v>0.39500000000000002</c:v>
                </c:pt>
                <c:pt idx="246">
                  <c:v>0.39750000000000002</c:v>
                </c:pt>
                <c:pt idx="247">
                  <c:v>0.40500000000000003</c:v>
                </c:pt>
                <c:pt idx="248">
                  <c:v>0.40250000000000002</c:v>
                </c:pt>
                <c:pt idx="249">
                  <c:v>0.42</c:v>
                </c:pt>
                <c:pt idx="250">
                  <c:v>0.41249999999999998</c:v>
                </c:pt>
                <c:pt idx="251">
                  <c:v>0.41749999999999998</c:v>
                </c:pt>
                <c:pt idx="252">
                  <c:v>0.42</c:v>
                </c:pt>
                <c:pt idx="253">
                  <c:v>0.4425</c:v>
                </c:pt>
                <c:pt idx="254">
                  <c:v>0.40500000000000003</c:v>
                </c:pt>
                <c:pt idx="255">
                  <c:v>0.41499999999999998</c:v>
                </c:pt>
                <c:pt idx="256">
                  <c:v>0.41499999999999998</c:v>
                </c:pt>
                <c:pt idx="257">
                  <c:v>0.41249999999999998</c:v>
                </c:pt>
                <c:pt idx="258">
                  <c:v>0.39250000000000002</c:v>
                </c:pt>
                <c:pt idx="259">
                  <c:v>0.40749999999999997</c:v>
                </c:pt>
                <c:pt idx="260">
                  <c:v>0.42249999999999999</c:v>
                </c:pt>
                <c:pt idx="261">
                  <c:v>0.41499999999999998</c:v>
                </c:pt>
                <c:pt idx="262">
                  <c:v>0.4375</c:v>
                </c:pt>
                <c:pt idx="263">
                  <c:v>0.44</c:v>
                </c:pt>
                <c:pt idx="264">
                  <c:v>0.41749999999999998</c:v>
                </c:pt>
                <c:pt idx="265">
                  <c:v>0.42749999999999999</c:v>
                </c:pt>
                <c:pt idx="266">
                  <c:v>0.42499999999999999</c:v>
                </c:pt>
                <c:pt idx="267">
                  <c:v>0.4375</c:v>
                </c:pt>
                <c:pt idx="268">
                  <c:v>0.4375</c:v>
                </c:pt>
                <c:pt idx="269">
                  <c:v>0.42749999999999999</c:v>
                </c:pt>
                <c:pt idx="270">
                  <c:v>0.4325</c:v>
                </c:pt>
                <c:pt idx="271">
                  <c:v>0.41499999999999998</c:v>
                </c:pt>
                <c:pt idx="272">
                  <c:v>0.435</c:v>
                </c:pt>
                <c:pt idx="273">
                  <c:v>0.42499999999999999</c:v>
                </c:pt>
                <c:pt idx="274">
                  <c:v>0.43</c:v>
                </c:pt>
                <c:pt idx="275">
                  <c:v>0.43</c:v>
                </c:pt>
                <c:pt idx="276">
                  <c:v>0.4375</c:v>
                </c:pt>
                <c:pt idx="277">
                  <c:v>0.45750000000000002</c:v>
                </c:pt>
                <c:pt idx="278">
                  <c:v>0.42749999999999999</c:v>
                </c:pt>
                <c:pt idx="279">
                  <c:v>0.435</c:v>
                </c:pt>
                <c:pt idx="280">
                  <c:v>0.40500000000000003</c:v>
                </c:pt>
                <c:pt idx="281">
                  <c:v>0.435</c:v>
                </c:pt>
                <c:pt idx="282">
                  <c:v>0.4375</c:v>
                </c:pt>
                <c:pt idx="283">
                  <c:v>0.45250000000000001</c:v>
                </c:pt>
                <c:pt idx="284">
                  <c:v>0.39750000000000002</c:v>
                </c:pt>
                <c:pt idx="285">
                  <c:v>0.4375</c:v>
                </c:pt>
                <c:pt idx="286">
                  <c:v>0.41749999999999998</c:v>
                </c:pt>
                <c:pt idx="287">
                  <c:v>0.4375</c:v>
                </c:pt>
                <c:pt idx="288">
                  <c:v>0.42</c:v>
                </c:pt>
                <c:pt idx="289">
                  <c:v>0.435</c:v>
                </c:pt>
                <c:pt idx="290">
                  <c:v>0.4325</c:v>
                </c:pt>
                <c:pt idx="291">
                  <c:v>0.41499999999999998</c:v>
                </c:pt>
                <c:pt idx="292">
                  <c:v>0.4425</c:v>
                </c:pt>
                <c:pt idx="293">
                  <c:v>0.4375</c:v>
                </c:pt>
                <c:pt idx="294">
                  <c:v>0.41749999999999998</c:v>
                </c:pt>
                <c:pt idx="295">
                  <c:v>0.4325</c:v>
                </c:pt>
                <c:pt idx="296">
                  <c:v>0.45750000000000002</c:v>
                </c:pt>
                <c:pt idx="297">
                  <c:v>0.41499999999999998</c:v>
                </c:pt>
                <c:pt idx="298">
                  <c:v>0.44750000000000001</c:v>
                </c:pt>
                <c:pt idx="299">
                  <c:v>0.44500000000000001</c:v>
                </c:pt>
                <c:pt idx="300">
                  <c:v>0.44</c:v>
                </c:pt>
                <c:pt idx="301">
                  <c:v>0.45</c:v>
                </c:pt>
                <c:pt idx="302">
                  <c:v>0.43</c:v>
                </c:pt>
                <c:pt idx="303">
                  <c:v>0.4375</c:v>
                </c:pt>
                <c:pt idx="304">
                  <c:v>0.4425</c:v>
                </c:pt>
                <c:pt idx="305">
                  <c:v>0.46</c:v>
                </c:pt>
                <c:pt idx="306">
                  <c:v>0.45</c:v>
                </c:pt>
                <c:pt idx="307">
                  <c:v>0.41249999999999998</c:v>
                </c:pt>
                <c:pt idx="308">
                  <c:v>0.435</c:v>
                </c:pt>
                <c:pt idx="309">
                  <c:v>0.47</c:v>
                </c:pt>
                <c:pt idx="310">
                  <c:v>0.42749999999999999</c:v>
                </c:pt>
                <c:pt idx="311">
                  <c:v>0.4425</c:v>
                </c:pt>
                <c:pt idx="312">
                  <c:v>0.42749999999999999</c:v>
                </c:pt>
                <c:pt idx="313">
                  <c:v>0.44</c:v>
                </c:pt>
                <c:pt idx="314">
                  <c:v>0.46</c:v>
                </c:pt>
                <c:pt idx="315">
                  <c:v>0.44500000000000001</c:v>
                </c:pt>
                <c:pt idx="316">
                  <c:v>0.45</c:v>
                </c:pt>
                <c:pt idx="317">
                  <c:v>0.4375</c:v>
                </c:pt>
                <c:pt idx="318">
                  <c:v>0.4425</c:v>
                </c:pt>
                <c:pt idx="319">
                  <c:v>0.45750000000000002</c:v>
                </c:pt>
                <c:pt idx="320">
                  <c:v>0.41749999999999998</c:v>
                </c:pt>
                <c:pt idx="321">
                  <c:v>0.44500000000000001</c:v>
                </c:pt>
                <c:pt idx="322">
                  <c:v>0.4375</c:v>
                </c:pt>
                <c:pt idx="323">
                  <c:v>0.42499999999999999</c:v>
                </c:pt>
                <c:pt idx="324">
                  <c:v>0.42499999999999999</c:v>
                </c:pt>
                <c:pt idx="325">
                  <c:v>0.45500000000000002</c:v>
                </c:pt>
                <c:pt idx="326">
                  <c:v>0.43</c:v>
                </c:pt>
                <c:pt idx="327">
                  <c:v>0.45500000000000002</c:v>
                </c:pt>
                <c:pt idx="328">
                  <c:v>0.4425</c:v>
                </c:pt>
                <c:pt idx="329">
                  <c:v>0.42249999999999999</c:v>
                </c:pt>
                <c:pt idx="330">
                  <c:v>0.4375</c:v>
                </c:pt>
                <c:pt idx="331">
                  <c:v>0.46</c:v>
                </c:pt>
                <c:pt idx="332">
                  <c:v>0.42749999999999999</c:v>
                </c:pt>
                <c:pt idx="333">
                  <c:v>0.42749999999999999</c:v>
                </c:pt>
                <c:pt idx="334">
                  <c:v>0.42749999999999999</c:v>
                </c:pt>
                <c:pt idx="335">
                  <c:v>0.4325</c:v>
                </c:pt>
                <c:pt idx="336">
                  <c:v>0.435</c:v>
                </c:pt>
                <c:pt idx="337">
                  <c:v>0.44500000000000001</c:v>
                </c:pt>
                <c:pt idx="338">
                  <c:v>0.42749999999999999</c:v>
                </c:pt>
                <c:pt idx="339">
                  <c:v>0.4425</c:v>
                </c:pt>
                <c:pt idx="340">
                  <c:v>0.45250000000000001</c:v>
                </c:pt>
                <c:pt idx="341">
                  <c:v>0.44</c:v>
                </c:pt>
                <c:pt idx="342">
                  <c:v>0.4325</c:v>
                </c:pt>
                <c:pt idx="343">
                  <c:v>0.44500000000000001</c:v>
                </c:pt>
                <c:pt idx="344">
                  <c:v>0.41749999999999998</c:v>
                </c:pt>
                <c:pt idx="345">
                  <c:v>0.4425</c:v>
                </c:pt>
                <c:pt idx="346">
                  <c:v>0.45250000000000001</c:v>
                </c:pt>
                <c:pt idx="347">
                  <c:v>0.435</c:v>
                </c:pt>
                <c:pt idx="348">
                  <c:v>0.46500000000000002</c:v>
                </c:pt>
                <c:pt idx="349">
                  <c:v>0.44</c:v>
                </c:pt>
                <c:pt idx="350">
                  <c:v>0.4375</c:v>
                </c:pt>
                <c:pt idx="351">
                  <c:v>0.45</c:v>
                </c:pt>
                <c:pt idx="352">
                  <c:v>0.42749999999999999</c:v>
                </c:pt>
                <c:pt idx="353">
                  <c:v>0.46</c:v>
                </c:pt>
                <c:pt idx="354">
                  <c:v>0.44750000000000001</c:v>
                </c:pt>
                <c:pt idx="355">
                  <c:v>0.45750000000000002</c:v>
                </c:pt>
                <c:pt idx="356">
                  <c:v>0.435</c:v>
                </c:pt>
                <c:pt idx="357">
                  <c:v>0.45</c:v>
                </c:pt>
                <c:pt idx="358">
                  <c:v>0.4375</c:v>
                </c:pt>
                <c:pt idx="359">
                  <c:v>0.44</c:v>
                </c:pt>
                <c:pt idx="360">
                  <c:v>0.4325</c:v>
                </c:pt>
                <c:pt idx="361">
                  <c:v>0.42</c:v>
                </c:pt>
                <c:pt idx="362">
                  <c:v>0.44500000000000001</c:v>
                </c:pt>
                <c:pt idx="363">
                  <c:v>0.435</c:v>
                </c:pt>
                <c:pt idx="364">
                  <c:v>0.44500000000000001</c:v>
                </c:pt>
                <c:pt idx="365">
                  <c:v>0.44750000000000001</c:v>
                </c:pt>
                <c:pt idx="366">
                  <c:v>0.43</c:v>
                </c:pt>
                <c:pt idx="367">
                  <c:v>0.45500000000000002</c:v>
                </c:pt>
                <c:pt idx="368">
                  <c:v>0.45</c:v>
                </c:pt>
                <c:pt idx="369">
                  <c:v>0.46250000000000002</c:v>
                </c:pt>
                <c:pt idx="370">
                  <c:v>0.42249999999999999</c:v>
                </c:pt>
                <c:pt idx="371">
                  <c:v>0.435</c:v>
                </c:pt>
                <c:pt idx="372">
                  <c:v>0.45250000000000001</c:v>
                </c:pt>
                <c:pt idx="373">
                  <c:v>0.44500000000000001</c:v>
                </c:pt>
                <c:pt idx="374">
                  <c:v>0.45500000000000002</c:v>
                </c:pt>
                <c:pt idx="375">
                  <c:v>0.46750000000000003</c:v>
                </c:pt>
                <c:pt idx="376">
                  <c:v>0.45250000000000001</c:v>
                </c:pt>
                <c:pt idx="377">
                  <c:v>0.46</c:v>
                </c:pt>
                <c:pt idx="378">
                  <c:v>0.435</c:v>
                </c:pt>
                <c:pt idx="379">
                  <c:v>0.44500000000000001</c:v>
                </c:pt>
                <c:pt idx="380">
                  <c:v>0.44750000000000001</c:v>
                </c:pt>
                <c:pt idx="381">
                  <c:v>0.47249999999999998</c:v>
                </c:pt>
                <c:pt idx="382">
                  <c:v>0.47</c:v>
                </c:pt>
                <c:pt idx="383">
                  <c:v>0.46</c:v>
                </c:pt>
                <c:pt idx="384">
                  <c:v>0.47499999999999998</c:v>
                </c:pt>
                <c:pt idx="385">
                  <c:v>0.46750000000000003</c:v>
                </c:pt>
                <c:pt idx="386">
                  <c:v>0.41499999999999998</c:v>
                </c:pt>
                <c:pt idx="387">
                  <c:v>0.4375</c:v>
                </c:pt>
                <c:pt idx="388">
                  <c:v>0.46250000000000002</c:v>
                </c:pt>
                <c:pt idx="389">
                  <c:v>0.45</c:v>
                </c:pt>
                <c:pt idx="390">
                  <c:v>0.44</c:v>
                </c:pt>
                <c:pt idx="391">
                  <c:v>0.45500000000000002</c:v>
                </c:pt>
                <c:pt idx="392">
                  <c:v>0.4425</c:v>
                </c:pt>
                <c:pt idx="393">
                  <c:v>0.44</c:v>
                </c:pt>
                <c:pt idx="394">
                  <c:v>0.42</c:v>
                </c:pt>
                <c:pt idx="395">
                  <c:v>0.44750000000000001</c:v>
                </c:pt>
                <c:pt idx="396">
                  <c:v>0.46250000000000002</c:v>
                </c:pt>
                <c:pt idx="397">
                  <c:v>0.46500000000000002</c:v>
                </c:pt>
                <c:pt idx="398">
                  <c:v>0.44500000000000001</c:v>
                </c:pt>
                <c:pt idx="399">
                  <c:v>0.45250000000000001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22-4172-994F-4A04DE60A195}"/>
            </c:ext>
          </c:extLst>
        </c:ser>
        <c:ser>
          <c:idx val="5"/>
          <c:order val="5"/>
          <c:tx>
            <c:strRef>
              <c:f>Sheet1!$N$4</c:f>
              <c:strCache>
                <c:ptCount val="1"/>
                <c:pt idx="0">
                  <c:v>text rbf 500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Sheet1!$H$5:$H$404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Sheet1!$N$5:$N$404</c:f>
              <c:numCache>
                <c:formatCode>General</c:formatCode>
                <c:ptCount val="400"/>
                <c:pt idx="0">
                  <c:v>2.5000000000000001E-2</c:v>
                </c:pt>
                <c:pt idx="1">
                  <c:v>0.02</c:v>
                </c:pt>
                <c:pt idx="2">
                  <c:v>2.5000000000000001E-2</c:v>
                </c:pt>
                <c:pt idx="3">
                  <c:v>5.5E-2</c:v>
                </c:pt>
                <c:pt idx="4">
                  <c:v>0.08</c:v>
                </c:pt>
                <c:pt idx="5">
                  <c:v>0.10249999999999999</c:v>
                </c:pt>
                <c:pt idx="6">
                  <c:v>0.11</c:v>
                </c:pt>
                <c:pt idx="7">
                  <c:v>9.7500000000000003E-2</c:v>
                </c:pt>
                <c:pt idx="8">
                  <c:v>0.12</c:v>
                </c:pt>
                <c:pt idx="9">
                  <c:v>0.125</c:v>
                </c:pt>
                <c:pt idx="10">
                  <c:v>0.1225</c:v>
                </c:pt>
                <c:pt idx="11">
                  <c:v>0.11749999999999999</c:v>
                </c:pt>
                <c:pt idx="12">
                  <c:v>0.155</c:v>
                </c:pt>
                <c:pt idx="13">
                  <c:v>0.1125</c:v>
                </c:pt>
                <c:pt idx="14">
                  <c:v>0.14000000000000001</c:v>
                </c:pt>
                <c:pt idx="15">
                  <c:v>0.1275</c:v>
                </c:pt>
                <c:pt idx="16">
                  <c:v>0.105</c:v>
                </c:pt>
                <c:pt idx="17">
                  <c:v>0.14749999999999999</c:v>
                </c:pt>
                <c:pt idx="18">
                  <c:v>0.14749999999999999</c:v>
                </c:pt>
                <c:pt idx="19">
                  <c:v>0.14499999999999999</c:v>
                </c:pt>
                <c:pt idx="20">
                  <c:v>0.1525</c:v>
                </c:pt>
                <c:pt idx="21">
                  <c:v>0.16250000000000001</c:v>
                </c:pt>
                <c:pt idx="22">
                  <c:v>0.1575</c:v>
                </c:pt>
                <c:pt idx="23">
                  <c:v>0.155</c:v>
                </c:pt>
                <c:pt idx="24">
                  <c:v>0.16</c:v>
                </c:pt>
                <c:pt idx="25">
                  <c:v>0.16</c:v>
                </c:pt>
                <c:pt idx="26">
                  <c:v>0.16750000000000001</c:v>
                </c:pt>
                <c:pt idx="27">
                  <c:v>0.17</c:v>
                </c:pt>
                <c:pt idx="28">
                  <c:v>0.17749999999999999</c:v>
                </c:pt>
                <c:pt idx="29">
                  <c:v>0.17249999999999999</c:v>
                </c:pt>
                <c:pt idx="30">
                  <c:v>0.17</c:v>
                </c:pt>
                <c:pt idx="31">
                  <c:v>0.19</c:v>
                </c:pt>
                <c:pt idx="32">
                  <c:v>0.21</c:v>
                </c:pt>
                <c:pt idx="33">
                  <c:v>0.1925</c:v>
                </c:pt>
                <c:pt idx="34">
                  <c:v>0.185</c:v>
                </c:pt>
                <c:pt idx="35">
                  <c:v>0.19</c:v>
                </c:pt>
                <c:pt idx="36">
                  <c:v>0.21</c:v>
                </c:pt>
                <c:pt idx="37">
                  <c:v>0.20250000000000001</c:v>
                </c:pt>
                <c:pt idx="38">
                  <c:v>0.18</c:v>
                </c:pt>
                <c:pt idx="39">
                  <c:v>0.21</c:v>
                </c:pt>
                <c:pt idx="40">
                  <c:v>0.20499999999999999</c:v>
                </c:pt>
                <c:pt idx="41">
                  <c:v>0.2175</c:v>
                </c:pt>
                <c:pt idx="42">
                  <c:v>0.2225</c:v>
                </c:pt>
                <c:pt idx="43">
                  <c:v>0.21</c:v>
                </c:pt>
                <c:pt idx="44">
                  <c:v>0.24</c:v>
                </c:pt>
                <c:pt idx="45">
                  <c:v>0.23250000000000001</c:v>
                </c:pt>
                <c:pt idx="46">
                  <c:v>0.22500000000000001</c:v>
                </c:pt>
                <c:pt idx="47">
                  <c:v>0.21249999999999999</c:v>
                </c:pt>
                <c:pt idx="48">
                  <c:v>0.2225</c:v>
                </c:pt>
                <c:pt idx="49">
                  <c:v>0.20749999999999999</c:v>
                </c:pt>
                <c:pt idx="50">
                  <c:v>0.22750000000000001</c:v>
                </c:pt>
                <c:pt idx="51">
                  <c:v>0.2175</c:v>
                </c:pt>
                <c:pt idx="52">
                  <c:v>0.23250000000000001</c:v>
                </c:pt>
                <c:pt idx="53">
                  <c:v>0.2175</c:v>
                </c:pt>
                <c:pt idx="54">
                  <c:v>0.22</c:v>
                </c:pt>
                <c:pt idx="55">
                  <c:v>0.20499999999999999</c:v>
                </c:pt>
                <c:pt idx="56">
                  <c:v>0.23</c:v>
                </c:pt>
                <c:pt idx="57">
                  <c:v>0.22750000000000001</c:v>
                </c:pt>
                <c:pt idx="58">
                  <c:v>0.23749999999999999</c:v>
                </c:pt>
                <c:pt idx="59">
                  <c:v>0.22</c:v>
                </c:pt>
                <c:pt idx="60">
                  <c:v>0.23250000000000001</c:v>
                </c:pt>
                <c:pt idx="61">
                  <c:v>0.23250000000000001</c:v>
                </c:pt>
                <c:pt idx="62">
                  <c:v>0.24249999999999999</c:v>
                </c:pt>
                <c:pt idx="63">
                  <c:v>0.22500000000000001</c:v>
                </c:pt>
                <c:pt idx="64">
                  <c:v>0.23250000000000001</c:v>
                </c:pt>
                <c:pt idx="65">
                  <c:v>0.23250000000000001</c:v>
                </c:pt>
                <c:pt idx="66">
                  <c:v>0.24249999999999999</c:v>
                </c:pt>
                <c:pt idx="67">
                  <c:v>0.2525</c:v>
                </c:pt>
                <c:pt idx="68">
                  <c:v>0.22500000000000001</c:v>
                </c:pt>
                <c:pt idx="69">
                  <c:v>0.26250000000000001</c:v>
                </c:pt>
                <c:pt idx="70">
                  <c:v>0.26750000000000002</c:v>
                </c:pt>
                <c:pt idx="71">
                  <c:v>0.2525</c:v>
                </c:pt>
                <c:pt idx="72">
                  <c:v>0.245</c:v>
                </c:pt>
                <c:pt idx="73">
                  <c:v>0.25</c:v>
                </c:pt>
                <c:pt idx="74">
                  <c:v>0.23749999999999999</c:v>
                </c:pt>
                <c:pt idx="75">
                  <c:v>0.26750000000000002</c:v>
                </c:pt>
                <c:pt idx="76">
                  <c:v>0.255</c:v>
                </c:pt>
                <c:pt idx="77">
                  <c:v>0.26500000000000001</c:v>
                </c:pt>
                <c:pt idx="78">
                  <c:v>0.29499999999999998</c:v>
                </c:pt>
                <c:pt idx="79">
                  <c:v>0.29249999999999998</c:v>
                </c:pt>
                <c:pt idx="80">
                  <c:v>0.26750000000000002</c:v>
                </c:pt>
                <c:pt idx="81">
                  <c:v>0.27</c:v>
                </c:pt>
                <c:pt idx="82">
                  <c:v>0.28249999999999997</c:v>
                </c:pt>
                <c:pt idx="83">
                  <c:v>0.29749999999999999</c:v>
                </c:pt>
                <c:pt idx="84">
                  <c:v>0.26250000000000001</c:v>
                </c:pt>
                <c:pt idx="85">
                  <c:v>0.28249999999999997</c:v>
                </c:pt>
                <c:pt idx="86">
                  <c:v>0.27</c:v>
                </c:pt>
                <c:pt idx="87">
                  <c:v>0.27</c:v>
                </c:pt>
                <c:pt idx="88">
                  <c:v>0.28499999999999998</c:v>
                </c:pt>
                <c:pt idx="89">
                  <c:v>0.28000000000000003</c:v>
                </c:pt>
                <c:pt idx="90">
                  <c:v>0.27500000000000002</c:v>
                </c:pt>
                <c:pt idx="91">
                  <c:v>0.30249999999999999</c:v>
                </c:pt>
                <c:pt idx="92">
                  <c:v>0.28999999999999998</c:v>
                </c:pt>
                <c:pt idx="93">
                  <c:v>0.28249999999999997</c:v>
                </c:pt>
                <c:pt idx="94">
                  <c:v>0.28249999999999997</c:v>
                </c:pt>
                <c:pt idx="95">
                  <c:v>0.27750000000000002</c:v>
                </c:pt>
                <c:pt idx="96">
                  <c:v>0.30249999999999999</c:v>
                </c:pt>
                <c:pt idx="97">
                  <c:v>0.3175</c:v>
                </c:pt>
                <c:pt idx="98">
                  <c:v>0.315</c:v>
                </c:pt>
                <c:pt idx="99">
                  <c:v>0.3075</c:v>
                </c:pt>
                <c:pt idx="100">
                  <c:v>0.29499999999999998</c:v>
                </c:pt>
                <c:pt idx="101">
                  <c:v>0.26500000000000001</c:v>
                </c:pt>
                <c:pt idx="102">
                  <c:v>0.28000000000000003</c:v>
                </c:pt>
                <c:pt idx="103">
                  <c:v>0.29499999999999998</c:v>
                </c:pt>
                <c:pt idx="104">
                  <c:v>0.29749999999999999</c:v>
                </c:pt>
                <c:pt idx="105">
                  <c:v>0.26750000000000002</c:v>
                </c:pt>
                <c:pt idx="106">
                  <c:v>0.28999999999999998</c:v>
                </c:pt>
                <c:pt idx="107">
                  <c:v>0.3125</c:v>
                </c:pt>
                <c:pt idx="108">
                  <c:v>0.3</c:v>
                </c:pt>
                <c:pt idx="109">
                  <c:v>0.315</c:v>
                </c:pt>
                <c:pt idx="110">
                  <c:v>0.30249999999999999</c:v>
                </c:pt>
                <c:pt idx="111">
                  <c:v>0.315</c:v>
                </c:pt>
                <c:pt idx="112">
                  <c:v>0.32</c:v>
                </c:pt>
                <c:pt idx="113">
                  <c:v>0.30249999999999999</c:v>
                </c:pt>
                <c:pt idx="114">
                  <c:v>0.28499999999999998</c:v>
                </c:pt>
                <c:pt idx="115">
                  <c:v>0.29249999999999998</c:v>
                </c:pt>
                <c:pt idx="116">
                  <c:v>0.28499999999999998</c:v>
                </c:pt>
                <c:pt idx="117">
                  <c:v>0.29499999999999998</c:v>
                </c:pt>
                <c:pt idx="118">
                  <c:v>0.3125</c:v>
                </c:pt>
                <c:pt idx="119">
                  <c:v>0.28000000000000003</c:v>
                </c:pt>
                <c:pt idx="120">
                  <c:v>0.29249999999999998</c:v>
                </c:pt>
                <c:pt idx="121">
                  <c:v>0.31</c:v>
                </c:pt>
                <c:pt idx="122">
                  <c:v>0.30249999999999999</c:v>
                </c:pt>
                <c:pt idx="123">
                  <c:v>0.3</c:v>
                </c:pt>
                <c:pt idx="124">
                  <c:v>0.29499999999999998</c:v>
                </c:pt>
                <c:pt idx="125">
                  <c:v>0.28999999999999998</c:v>
                </c:pt>
                <c:pt idx="126">
                  <c:v>0.34</c:v>
                </c:pt>
                <c:pt idx="127">
                  <c:v>0.28999999999999998</c:v>
                </c:pt>
                <c:pt idx="128">
                  <c:v>0.29749999999999999</c:v>
                </c:pt>
                <c:pt idx="129">
                  <c:v>0.315</c:v>
                </c:pt>
                <c:pt idx="130">
                  <c:v>0.27</c:v>
                </c:pt>
                <c:pt idx="131">
                  <c:v>0.3125</c:v>
                </c:pt>
                <c:pt idx="132">
                  <c:v>0.28499999999999998</c:v>
                </c:pt>
                <c:pt idx="133">
                  <c:v>0.27750000000000002</c:v>
                </c:pt>
                <c:pt idx="134">
                  <c:v>0.28749999999999998</c:v>
                </c:pt>
                <c:pt idx="135">
                  <c:v>0.32750000000000001</c:v>
                </c:pt>
                <c:pt idx="136">
                  <c:v>0.3175</c:v>
                </c:pt>
                <c:pt idx="137">
                  <c:v>0.30249999999999999</c:v>
                </c:pt>
                <c:pt idx="138">
                  <c:v>0.31</c:v>
                </c:pt>
                <c:pt idx="139">
                  <c:v>0.3125</c:v>
                </c:pt>
                <c:pt idx="140">
                  <c:v>0.29749999999999999</c:v>
                </c:pt>
                <c:pt idx="141">
                  <c:v>0.30499999999999999</c:v>
                </c:pt>
                <c:pt idx="142">
                  <c:v>0.33500000000000002</c:v>
                </c:pt>
                <c:pt idx="143">
                  <c:v>0.3075</c:v>
                </c:pt>
                <c:pt idx="144">
                  <c:v>0.3175</c:v>
                </c:pt>
                <c:pt idx="145">
                  <c:v>0.31</c:v>
                </c:pt>
                <c:pt idx="146">
                  <c:v>0.31</c:v>
                </c:pt>
                <c:pt idx="147">
                  <c:v>0.3</c:v>
                </c:pt>
                <c:pt idx="148">
                  <c:v>0.33750000000000002</c:v>
                </c:pt>
                <c:pt idx="149">
                  <c:v>0.29749999999999999</c:v>
                </c:pt>
                <c:pt idx="150">
                  <c:v>0.3125</c:v>
                </c:pt>
                <c:pt idx="151">
                  <c:v>0.315</c:v>
                </c:pt>
                <c:pt idx="152">
                  <c:v>0.315</c:v>
                </c:pt>
                <c:pt idx="153">
                  <c:v>0.3125</c:v>
                </c:pt>
                <c:pt idx="154">
                  <c:v>0.315</c:v>
                </c:pt>
                <c:pt idx="155">
                  <c:v>0.32</c:v>
                </c:pt>
                <c:pt idx="156">
                  <c:v>0.32</c:v>
                </c:pt>
                <c:pt idx="157">
                  <c:v>0.35</c:v>
                </c:pt>
                <c:pt idx="158">
                  <c:v>0.32250000000000001</c:v>
                </c:pt>
                <c:pt idx="159">
                  <c:v>0.33750000000000002</c:v>
                </c:pt>
                <c:pt idx="160">
                  <c:v>0.315</c:v>
                </c:pt>
                <c:pt idx="161">
                  <c:v>0.33</c:v>
                </c:pt>
                <c:pt idx="162">
                  <c:v>0.33</c:v>
                </c:pt>
                <c:pt idx="163">
                  <c:v>0.29499999999999998</c:v>
                </c:pt>
                <c:pt idx="164">
                  <c:v>0.32500000000000001</c:v>
                </c:pt>
                <c:pt idx="165">
                  <c:v>0.32250000000000001</c:v>
                </c:pt>
                <c:pt idx="166">
                  <c:v>0.32250000000000001</c:v>
                </c:pt>
                <c:pt idx="167">
                  <c:v>0.3175</c:v>
                </c:pt>
                <c:pt idx="168">
                  <c:v>0.32500000000000001</c:v>
                </c:pt>
                <c:pt idx="169">
                  <c:v>0.34250000000000003</c:v>
                </c:pt>
                <c:pt idx="170">
                  <c:v>0.30249999999999999</c:v>
                </c:pt>
                <c:pt idx="171">
                  <c:v>0.31</c:v>
                </c:pt>
                <c:pt idx="172">
                  <c:v>0.32750000000000001</c:v>
                </c:pt>
                <c:pt idx="173">
                  <c:v>0.31</c:v>
                </c:pt>
                <c:pt idx="174">
                  <c:v>0.32</c:v>
                </c:pt>
                <c:pt idx="175">
                  <c:v>0.31</c:v>
                </c:pt>
                <c:pt idx="176">
                  <c:v>0.29749999999999999</c:v>
                </c:pt>
                <c:pt idx="177">
                  <c:v>0.3075</c:v>
                </c:pt>
                <c:pt idx="178">
                  <c:v>0.32750000000000001</c:v>
                </c:pt>
                <c:pt idx="179">
                  <c:v>0.28999999999999998</c:v>
                </c:pt>
                <c:pt idx="180">
                  <c:v>0.29249999999999998</c:v>
                </c:pt>
                <c:pt idx="181">
                  <c:v>0.34250000000000003</c:v>
                </c:pt>
                <c:pt idx="182">
                  <c:v>0.31</c:v>
                </c:pt>
                <c:pt idx="183">
                  <c:v>0.3125</c:v>
                </c:pt>
                <c:pt idx="184">
                  <c:v>0.3175</c:v>
                </c:pt>
                <c:pt idx="185">
                  <c:v>0.32250000000000001</c:v>
                </c:pt>
                <c:pt idx="186">
                  <c:v>0.315</c:v>
                </c:pt>
                <c:pt idx="187">
                  <c:v>0.3075</c:v>
                </c:pt>
                <c:pt idx="188">
                  <c:v>0.30249999999999999</c:v>
                </c:pt>
                <c:pt idx="189">
                  <c:v>0.34499999999999997</c:v>
                </c:pt>
                <c:pt idx="190">
                  <c:v>0.34250000000000003</c:v>
                </c:pt>
                <c:pt idx="191">
                  <c:v>0.3125</c:v>
                </c:pt>
                <c:pt idx="192">
                  <c:v>0.32</c:v>
                </c:pt>
                <c:pt idx="193">
                  <c:v>0.3175</c:v>
                </c:pt>
                <c:pt idx="194">
                  <c:v>0.35749999999999998</c:v>
                </c:pt>
                <c:pt idx="195">
                  <c:v>0.31</c:v>
                </c:pt>
                <c:pt idx="196">
                  <c:v>0.32</c:v>
                </c:pt>
                <c:pt idx="197">
                  <c:v>0.30499999999999999</c:v>
                </c:pt>
                <c:pt idx="198">
                  <c:v>0.32750000000000001</c:v>
                </c:pt>
                <c:pt idx="199">
                  <c:v>0.3125</c:v>
                </c:pt>
                <c:pt idx="200">
                  <c:v>0.30499999999999999</c:v>
                </c:pt>
                <c:pt idx="201">
                  <c:v>0.3075</c:v>
                </c:pt>
                <c:pt idx="202">
                  <c:v>0.32750000000000001</c:v>
                </c:pt>
                <c:pt idx="203">
                  <c:v>0.34</c:v>
                </c:pt>
                <c:pt idx="204">
                  <c:v>0.32500000000000001</c:v>
                </c:pt>
                <c:pt idx="205">
                  <c:v>0.32250000000000001</c:v>
                </c:pt>
                <c:pt idx="206">
                  <c:v>0.29499999999999998</c:v>
                </c:pt>
                <c:pt idx="207">
                  <c:v>0.315</c:v>
                </c:pt>
                <c:pt idx="208">
                  <c:v>0.36749999999999999</c:v>
                </c:pt>
                <c:pt idx="209">
                  <c:v>0.32</c:v>
                </c:pt>
                <c:pt idx="210">
                  <c:v>0.34250000000000003</c:v>
                </c:pt>
                <c:pt idx="211">
                  <c:v>0.33250000000000002</c:v>
                </c:pt>
                <c:pt idx="212">
                  <c:v>0.375</c:v>
                </c:pt>
                <c:pt idx="213">
                  <c:v>0.32750000000000001</c:v>
                </c:pt>
                <c:pt idx="214">
                  <c:v>0.32500000000000001</c:v>
                </c:pt>
                <c:pt idx="215">
                  <c:v>0.34749999999999998</c:v>
                </c:pt>
                <c:pt idx="216">
                  <c:v>0.32</c:v>
                </c:pt>
                <c:pt idx="217">
                  <c:v>0.3175</c:v>
                </c:pt>
                <c:pt idx="218">
                  <c:v>0.32750000000000001</c:v>
                </c:pt>
                <c:pt idx="219">
                  <c:v>0.33250000000000002</c:v>
                </c:pt>
                <c:pt idx="220">
                  <c:v>0.33</c:v>
                </c:pt>
                <c:pt idx="221">
                  <c:v>0.30249999999999999</c:v>
                </c:pt>
                <c:pt idx="222">
                  <c:v>0.34749999999999998</c:v>
                </c:pt>
                <c:pt idx="223">
                  <c:v>0.33750000000000002</c:v>
                </c:pt>
                <c:pt idx="224">
                  <c:v>0.35249999999999998</c:v>
                </c:pt>
                <c:pt idx="225">
                  <c:v>0.33500000000000002</c:v>
                </c:pt>
                <c:pt idx="226">
                  <c:v>0.34749999999999998</c:v>
                </c:pt>
                <c:pt idx="227">
                  <c:v>0.32250000000000001</c:v>
                </c:pt>
                <c:pt idx="228">
                  <c:v>0.35</c:v>
                </c:pt>
                <c:pt idx="229">
                  <c:v>0.33250000000000002</c:v>
                </c:pt>
                <c:pt idx="230">
                  <c:v>0.32750000000000001</c:v>
                </c:pt>
                <c:pt idx="231">
                  <c:v>0.32250000000000001</c:v>
                </c:pt>
                <c:pt idx="232">
                  <c:v>0.34749999999999998</c:v>
                </c:pt>
                <c:pt idx="233">
                  <c:v>0.38250000000000001</c:v>
                </c:pt>
                <c:pt idx="234">
                  <c:v>0.34250000000000003</c:v>
                </c:pt>
                <c:pt idx="235">
                  <c:v>0.34499999999999997</c:v>
                </c:pt>
                <c:pt idx="236">
                  <c:v>0.35249999999999998</c:v>
                </c:pt>
                <c:pt idx="237">
                  <c:v>0.34</c:v>
                </c:pt>
                <c:pt idx="238">
                  <c:v>0.3125</c:v>
                </c:pt>
                <c:pt idx="239">
                  <c:v>0.33250000000000002</c:v>
                </c:pt>
                <c:pt idx="240">
                  <c:v>0.34499999999999997</c:v>
                </c:pt>
                <c:pt idx="241">
                  <c:v>0.33500000000000002</c:v>
                </c:pt>
                <c:pt idx="242">
                  <c:v>0.315</c:v>
                </c:pt>
                <c:pt idx="243">
                  <c:v>0.32</c:v>
                </c:pt>
                <c:pt idx="244">
                  <c:v>0.36</c:v>
                </c:pt>
                <c:pt idx="245">
                  <c:v>0.33250000000000002</c:v>
                </c:pt>
                <c:pt idx="246">
                  <c:v>0.34</c:v>
                </c:pt>
                <c:pt idx="247">
                  <c:v>0.33750000000000002</c:v>
                </c:pt>
                <c:pt idx="248">
                  <c:v>0.34499999999999997</c:v>
                </c:pt>
                <c:pt idx="249">
                  <c:v>0.35249999999999998</c:v>
                </c:pt>
                <c:pt idx="250">
                  <c:v>0.34</c:v>
                </c:pt>
                <c:pt idx="251">
                  <c:v>0.33500000000000002</c:v>
                </c:pt>
                <c:pt idx="252">
                  <c:v>0.33250000000000002</c:v>
                </c:pt>
                <c:pt idx="253">
                  <c:v>0.34</c:v>
                </c:pt>
                <c:pt idx="254">
                  <c:v>0.35</c:v>
                </c:pt>
                <c:pt idx="255">
                  <c:v>0.3175</c:v>
                </c:pt>
                <c:pt idx="256">
                  <c:v>0.33500000000000002</c:v>
                </c:pt>
                <c:pt idx="257">
                  <c:v>0.34250000000000003</c:v>
                </c:pt>
                <c:pt idx="258">
                  <c:v>0.34</c:v>
                </c:pt>
                <c:pt idx="259">
                  <c:v>0.35499999999999998</c:v>
                </c:pt>
                <c:pt idx="260">
                  <c:v>0.36749999999999999</c:v>
                </c:pt>
                <c:pt idx="261">
                  <c:v>0.35749999999999998</c:v>
                </c:pt>
                <c:pt idx="262">
                  <c:v>0.3125</c:v>
                </c:pt>
                <c:pt idx="263">
                  <c:v>0.34499999999999997</c:v>
                </c:pt>
                <c:pt idx="264">
                  <c:v>0.375</c:v>
                </c:pt>
                <c:pt idx="265">
                  <c:v>0.36499999999999999</c:v>
                </c:pt>
                <c:pt idx="266">
                  <c:v>0.35249999999999998</c:v>
                </c:pt>
                <c:pt idx="267">
                  <c:v>0.36249999999999999</c:v>
                </c:pt>
                <c:pt idx="268">
                  <c:v>0.36</c:v>
                </c:pt>
                <c:pt idx="269">
                  <c:v>0.35749999999999998</c:v>
                </c:pt>
                <c:pt idx="270">
                  <c:v>0.375</c:v>
                </c:pt>
                <c:pt idx="271">
                  <c:v>0.36249999999999999</c:v>
                </c:pt>
                <c:pt idx="272">
                  <c:v>0.35499999999999998</c:v>
                </c:pt>
                <c:pt idx="273">
                  <c:v>0.3725</c:v>
                </c:pt>
                <c:pt idx="274">
                  <c:v>0.36749999999999999</c:v>
                </c:pt>
                <c:pt idx="275">
                  <c:v>0.3725</c:v>
                </c:pt>
                <c:pt idx="276">
                  <c:v>0.3775</c:v>
                </c:pt>
                <c:pt idx="277">
                  <c:v>0.38</c:v>
                </c:pt>
                <c:pt idx="278">
                  <c:v>0.40500000000000003</c:v>
                </c:pt>
                <c:pt idx="279">
                  <c:v>0.38</c:v>
                </c:pt>
                <c:pt idx="280">
                  <c:v>0.38750000000000001</c:v>
                </c:pt>
                <c:pt idx="281">
                  <c:v>0.35249999999999998</c:v>
                </c:pt>
                <c:pt idx="282">
                  <c:v>0.39250000000000002</c:v>
                </c:pt>
                <c:pt idx="283">
                  <c:v>0.36249999999999999</c:v>
                </c:pt>
                <c:pt idx="284">
                  <c:v>0.39500000000000002</c:v>
                </c:pt>
                <c:pt idx="285">
                  <c:v>0.36249999999999999</c:v>
                </c:pt>
                <c:pt idx="286">
                  <c:v>0.3775</c:v>
                </c:pt>
                <c:pt idx="287">
                  <c:v>0.375</c:v>
                </c:pt>
                <c:pt idx="288">
                  <c:v>0.39750000000000002</c:v>
                </c:pt>
                <c:pt idx="289">
                  <c:v>0.40749999999999997</c:v>
                </c:pt>
                <c:pt idx="290">
                  <c:v>0.39500000000000002</c:v>
                </c:pt>
                <c:pt idx="291">
                  <c:v>0.37</c:v>
                </c:pt>
                <c:pt idx="292">
                  <c:v>0.36749999999999999</c:v>
                </c:pt>
                <c:pt idx="293">
                  <c:v>0.39500000000000002</c:v>
                </c:pt>
                <c:pt idx="294">
                  <c:v>0.43</c:v>
                </c:pt>
                <c:pt idx="295">
                  <c:v>0.39750000000000002</c:v>
                </c:pt>
                <c:pt idx="296">
                  <c:v>0.38750000000000001</c:v>
                </c:pt>
                <c:pt idx="297">
                  <c:v>0.39</c:v>
                </c:pt>
                <c:pt idx="298">
                  <c:v>0.37</c:v>
                </c:pt>
                <c:pt idx="299">
                  <c:v>0.43</c:v>
                </c:pt>
                <c:pt idx="300">
                  <c:v>0.42</c:v>
                </c:pt>
                <c:pt idx="301">
                  <c:v>0.4375</c:v>
                </c:pt>
                <c:pt idx="302">
                  <c:v>0.42</c:v>
                </c:pt>
                <c:pt idx="303">
                  <c:v>0.39500000000000002</c:v>
                </c:pt>
                <c:pt idx="304">
                  <c:v>0.41249999999999998</c:v>
                </c:pt>
                <c:pt idx="305">
                  <c:v>0.41749999999999998</c:v>
                </c:pt>
                <c:pt idx="306">
                  <c:v>0.40749999999999997</c:v>
                </c:pt>
                <c:pt idx="307">
                  <c:v>0.42</c:v>
                </c:pt>
                <c:pt idx="308">
                  <c:v>0.42249999999999999</c:v>
                </c:pt>
                <c:pt idx="309">
                  <c:v>0.4</c:v>
                </c:pt>
                <c:pt idx="310">
                  <c:v>0.40749999999999997</c:v>
                </c:pt>
                <c:pt idx="311">
                  <c:v>0.41749999999999998</c:v>
                </c:pt>
                <c:pt idx="312">
                  <c:v>0.41749999999999998</c:v>
                </c:pt>
                <c:pt idx="313">
                  <c:v>0.42</c:v>
                </c:pt>
                <c:pt idx="314">
                  <c:v>0.44750000000000001</c:v>
                </c:pt>
                <c:pt idx="315">
                  <c:v>0.39500000000000002</c:v>
                </c:pt>
                <c:pt idx="316">
                  <c:v>0.41249999999999998</c:v>
                </c:pt>
                <c:pt idx="317">
                  <c:v>0.40749999999999997</c:v>
                </c:pt>
                <c:pt idx="318">
                  <c:v>0.41249999999999998</c:v>
                </c:pt>
                <c:pt idx="319">
                  <c:v>0.42</c:v>
                </c:pt>
                <c:pt idx="320">
                  <c:v>0.41</c:v>
                </c:pt>
                <c:pt idx="321">
                  <c:v>0.39250000000000002</c:v>
                </c:pt>
                <c:pt idx="322">
                  <c:v>0.41749999999999998</c:v>
                </c:pt>
                <c:pt idx="323">
                  <c:v>0.41</c:v>
                </c:pt>
                <c:pt idx="324">
                  <c:v>0.4325</c:v>
                </c:pt>
                <c:pt idx="325">
                  <c:v>0.42749999999999999</c:v>
                </c:pt>
                <c:pt idx="326">
                  <c:v>0.44750000000000001</c:v>
                </c:pt>
                <c:pt idx="327">
                  <c:v>0.42749999999999999</c:v>
                </c:pt>
                <c:pt idx="328">
                  <c:v>0.41</c:v>
                </c:pt>
                <c:pt idx="329">
                  <c:v>0.42749999999999999</c:v>
                </c:pt>
                <c:pt idx="330">
                  <c:v>0.4325</c:v>
                </c:pt>
                <c:pt idx="331">
                  <c:v>0.41499999999999998</c:v>
                </c:pt>
                <c:pt idx="332">
                  <c:v>0.41249999999999998</c:v>
                </c:pt>
                <c:pt idx="333">
                  <c:v>0.44</c:v>
                </c:pt>
                <c:pt idx="334">
                  <c:v>0.43</c:v>
                </c:pt>
                <c:pt idx="335">
                  <c:v>0.44500000000000001</c:v>
                </c:pt>
                <c:pt idx="336">
                  <c:v>0.40250000000000002</c:v>
                </c:pt>
                <c:pt idx="337">
                  <c:v>0.42499999999999999</c:v>
                </c:pt>
                <c:pt idx="338">
                  <c:v>0.4</c:v>
                </c:pt>
                <c:pt idx="339">
                  <c:v>0.42249999999999999</c:v>
                </c:pt>
                <c:pt idx="340">
                  <c:v>0.44500000000000001</c:v>
                </c:pt>
                <c:pt idx="341">
                  <c:v>0.42249999999999999</c:v>
                </c:pt>
                <c:pt idx="342">
                  <c:v>0.45500000000000002</c:v>
                </c:pt>
                <c:pt idx="343">
                  <c:v>0.4325</c:v>
                </c:pt>
                <c:pt idx="344">
                  <c:v>0.44750000000000001</c:v>
                </c:pt>
                <c:pt idx="345">
                  <c:v>0.42499999999999999</c:v>
                </c:pt>
                <c:pt idx="346">
                  <c:v>0.42749999999999999</c:v>
                </c:pt>
                <c:pt idx="347">
                  <c:v>0.435</c:v>
                </c:pt>
                <c:pt idx="348">
                  <c:v>0.41</c:v>
                </c:pt>
                <c:pt idx="349">
                  <c:v>0.44750000000000001</c:v>
                </c:pt>
                <c:pt idx="350">
                  <c:v>0.44750000000000001</c:v>
                </c:pt>
                <c:pt idx="351">
                  <c:v>0.42499999999999999</c:v>
                </c:pt>
                <c:pt idx="352">
                  <c:v>0.46250000000000002</c:v>
                </c:pt>
                <c:pt idx="353">
                  <c:v>0.4</c:v>
                </c:pt>
                <c:pt idx="354">
                  <c:v>0.4375</c:v>
                </c:pt>
                <c:pt idx="355">
                  <c:v>0.44</c:v>
                </c:pt>
                <c:pt idx="356">
                  <c:v>0.44</c:v>
                </c:pt>
                <c:pt idx="357">
                  <c:v>0.42749999999999999</c:v>
                </c:pt>
                <c:pt idx="358">
                  <c:v>0.45250000000000001</c:v>
                </c:pt>
                <c:pt idx="359">
                  <c:v>0.41749999999999998</c:v>
                </c:pt>
                <c:pt idx="360">
                  <c:v>0.42</c:v>
                </c:pt>
                <c:pt idx="361">
                  <c:v>0.42249999999999999</c:v>
                </c:pt>
                <c:pt idx="362">
                  <c:v>0.42749999999999999</c:v>
                </c:pt>
                <c:pt idx="363">
                  <c:v>0.435</c:v>
                </c:pt>
                <c:pt idx="364">
                  <c:v>0.42</c:v>
                </c:pt>
                <c:pt idx="365">
                  <c:v>0.44</c:v>
                </c:pt>
                <c:pt idx="366">
                  <c:v>0.435</c:v>
                </c:pt>
                <c:pt idx="367">
                  <c:v>0.41499999999999998</c:v>
                </c:pt>
                <c:pt idx="368">
                  <c:v>0.435</c:v>
                </c:pt>
                <c:pt idx="369">
                  <c:v>0.45</c:v>
                </c:pt>
                <c:pt idx="370">
                  <c:v>0.42499999999999999</c:v>
                </c:pt>
                <c:pt idx="371">
                  <c:v>0.4325</c:v>
                </c:pt>
                <c:pt idx="372">
                  <c:v>0.4325</c:v>
                </c:pt>
                <c:pt idx="373">
                  <c:v>0.42499999999999999</c:v>
                </c:pt>
                <c:pt idx="374">
                  <c:v>0.4325</c:v>
                </c:pt>
                <c:pt idx="375">
                  <c:v>0.42249999999999999</c:v>
                </c:pt>
                <c:pt idx="376">
                  <c:v>0.4425</c:v>
                </c:pt>
                <c:pt idx="377">
                  <c:v>0.4425</c:v>
                </c:pt>
                <c:pt idx="378">
                  <c:v>0.45500000000000002</c:v>
                </c:pt>
                <c:pt idx="379">
                  <c:v>0.41499999999999998</c:v>
                </c:pt>
                <c:pt idx="380">
                  <c:v>0.46250000000000002</c:v>
                </c:pt>
                <c:pt idx="381">
                  <c:v>0.4325</c:v>
                </c:pt>
                <c:pt idx="382">
                  <c:v>0.44500000000000001</c:v>
                </c:pt>
                <c:pt idx="383">
                  <c:v>0.435</c:v>
                </c:pt>
                <c:pt idx="384">
                  <c:v>0.42499999999999999</c:v>
                </c:pt>
                <c:pt idx="385">
                  <c:v>0.45750000000000002</c:v>
                </c:pt>
                <c:pt idx="386">
                  <c:v>0.44750000000000001</c:v>
                </c:pt>
                <c:pt idx="387">
                  <c:v>0.42499999999999999</c:v>
                </c:pt>
                <c:pt idx="388">
                  <c:v>0.45250000000000001</c:v>
                </c:pt>
                <c:pt idx="389">
                  <c:v>0.43</c:v>
                </c:pt>
                <c:pt idx="390">
                  <c:v>0.44</c:v>
                </c:pt>
                <c:pt idx="391">
                  <c:v>0.44500000000000001</c:v>
                </c:pt>
                <c:pt idx="392">
                  <c:v>0.42249999999999999</c:v>
                </c:pt>
                <c:pt idx="393">
                  <c:v>0.4375</c:v>
                </c:pt>
                <c:pt idx="394">
                  <c:v>0.44750000000000001</c:v>
                </c:pt>
                <c:pt idx="395">
                  <c:v>0.40749999999999997</c:v>
                </c:pt>
                <c:pt idx="396">
                  <c:v>0.41</c:v>
                </c:pt>
                <c:pt idx="397">
                  <c:v>0.4325</c:v>
                </c:pt>
                <c:pt idx="398">
                  <c:v>0.43</c:v>
                </c:pt>
                <c:pt idx="399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22-4172-994F-4A04DE60A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070688"/>
        <c:axId val="358221712"/>
      </c:lineChart>
      <c:catAx>
        <c:axId val="2098070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21712"/>
        <c:crosses val="autoZero"/>
        <c:auto val="1"/>
        <c:lblAlgn val="ctr"/>
        <c:lblOffset val="100"/>
        <c:noMultiLvlLbl val="0"/>
      </c:catAx>
      <c:valAx>
        <c:axId val="35822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Av. 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07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 AUC</a:t>
            </a:r>
            <a:r>
              <a:rPr lang="en-US" baseline="0"/>
              <a:t> by Training Epoch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156042443768059E-2"/>
          <c:y val="0.15216410256410257"/>
          <c:w val="0.87875870843107406"/>
          <c:h val="0.54519652735715729"/>
        </c:manualLayout>
      </c:layout>
      <c:lineChart>
        <c:grouping val="standard"/>
        <c:varyColors val="0"/>
        <c:ser>
          <c:idx val="0"/>
          <c:order val="0"/>
          <c:tx>
            <c:strRef>
              <c:f>Sheet1!$P$4</c:f>
              <c:strCache>
                <c:ptCount val="1"/>
                <c:pt idx="0">
                  <c:v>text raw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Sheet1!$P$5:$P$404</c:f>
              <c:numCache>
                <c:formatCode>General</c:formatCode>
                <c:ptCount val="400"/>
                <c:pt idx="0">
                  <c:v>0.53262449218700003</c:v>
                </c:pt>
                <c:pt idx="1">
                  <c:v>0.54057058593700003</c:v>
                </c:pt>
                <c:pt idx="2">
                  <c:v>0.54869166015624904</c:v>
                </c:pt>
                <c:pt idx="3">
                  <c:v>0.55517533203119995</c:v>
                </c:pt>
                <c:pt idx="4">
                  <c:v>0.56945603515620002</c:v>
                </c:pt>
                <c:pt idx="5">
                  <c:v>0.57254953124999997</c:v>
                </c:pt>
                <c:pt idx="6">
                  <c:v>0.575729414062499</c:v>
                </c:pt>
                <c:pt idx="7">
                  <c:v>0.58307550781249995</c:v>
                </c:pt>
                <c:pt idx="8">
                  <c:v>0.57772374999999998</c:v>
                </c:pt>
                <c:pt idx="9">
                  <c:v>0.59326914062499903</c:v>
                </c:pt>
                <c:pt idx="10">
                  <c:v>0.61290650390620005</c:v>
                </c:pt>
                <c:pt idx="11">
                  <c:v>0.61157388671874902</c:v>
                </c:pt>
                <c:pt idx="12">
                  <c:v>0.61920820312499902</c:v>
                </c:pt>
                <c:pt idx="13">
                  <c:v>0.616521171874999</c:v>
                </c:pt>
                <c:pt idx="14">
                  <c:v>0.611039570312499</c:v>
                </c:pt>
                <c:pt idx="15">
                  <c:v>0.61765099609374996</c:v>
                </c:pt>
                <c:pt idx="16">
                  <c:v>0.61571373046870004</c:v>
                </c:pt>
                <c:pt idx="17">
                  <c:v>0.61512396484370002</c:v>
                </c:pt>
                <c:pt idx="18">
                  <c:v>0.62178796869999997</c:v>
                </c:pt>
                <c:pt idx="19">
                  <c:v>0.62070302734374905</c:v>
                </c:pt>
                <c:pt idx="20">
                  <c:v>0.61855871093749903</c:v>
                </c:pt>
                <c:pt idx="21">
                  <c:v>0.62537783203120001</c:v>
                </c:pt>
                <c:pt idx="22">
                  <c:v>0.625663515624999</c:v>
                </c:pt>
                <c:pt idx="23">
                  <c:v>0.63025197265620003</c:v>
                </c:pt>
                <c:pt idx="24">
                  <c:v>0.62993833984369996</c:v>
                </c:pt>
                <c:pt idx="25">
                  <c:v>0.63054740234369999</c:v>
                </c:pt>
                <c:pt idx="26">
                  <c:v>0.63480230468749899</c:v>
                </c:pt>
                <c:pt idx="27">
                  <c:v>0.63576238281249997</c:v>
                </c:pt>
                <c:pt idx="28">
                  <c:v>0.63816570311999998</c:v>
                </c:pt>
                <c:pt idx="29">
                  <c:v>0.63506326171869998</c:v>
                </c:pt>
                <c:pt idx="30">
                  <c:v>0.63632474609375</c:v>
                </c:pt>
                <c:pt idx="31">
                  <c:v>0.63573714843749995</c:v>
                </c:pt>
                <c:pt idx="32">
                  <c:v>0.63802355468749905</c:v>
                </c:pt>
                <c:pt idx="33">
                  <c:v>0.63957115234369999</c:v>
                </c:pt>
                <c:pt idx="34">
                  <c:v>0.645201914062</c:v>
                </c:pt>
                <c:pt idx="35">
                  <c:v>0.64338607421869998</c:v>
                </c:pt>
                <c:pt idx="36">
                  <c:v>0.64425201171869995</c:v>
                </c:pt>
                <c:pt idx="37">
                  <c:v>0.64447324218699997</c:v>
                </c:pt>
                <c:pt idx="38">
                  <c:v>0.64556898437499999</c:v>
                </c:pt>
                <c:pt idx="39">
                  <c:v>0.64591275390619995</c:v>
                </c:pt>
                <c:pt idx="40">
                  <c:v>0.66287980468749996</c:v>
                </c:pt>
                <c:pt idx="41">
                  <c:v>0.66191847656249903</c:v>
                </c:pt>
                <c:pt idx="42">
                  <c:v>0.66249550781199995</c:v>
                </c:pt>
                <c:pt idx="43">
                  <c:v>0.66462183593699997</c:v>
                </c:pt>
                <c:pt idx="44">
                  <c:v>0.66501347656200005</c:v>
                </c:pt>
                <c:pt idx="45">
                  <c:v>0.66540164062499996</c:v>
                </c:pt>
                <c:pt idx="46">
                  <c:v>0.66391816406249904</c:v>
                </c:pt>
                <c:pt idx="47">
                  <c:v>0.66387200000000002</c:v>
                </c:pt>
                <c:pt idx="48">
                  <c:v>0.66651166015624996</c:v>
                </c:pt>
                <c:pt idx="49">
                  <c:v>0.66757123046870004</c:v>
                </c:pt>
                <c:pt idx="50">
                  <c:v>0.66837203125</c:v>
                </c:pt>
                <c:pt idx="51">
                  <c:v>0.668146210937</c:v>
                </c:pt>
                <c:pt idx="52">
                  <c:v>0.66833453119999997</c:v>
                </c:pt>
                <c:pt idx="53">
                  <c:v>0.66742541015620005</c:v>
                </c:pt>
                <c:pt idx="54">
                  <c:v>0.68530505859374902</c:v>
                </c:pt>
                <c:pt idx="55">
                  <c:v>0.68601900390624904</c:v>
                </c:pt>
                <c:pt idx="56">
                  <c:v>0.6861929492187</c:v>
                </c:pt>
                <c:pt idx="57">
                  <c:v>0.68743562000000002</c:v>
                </c:pt>
                <c:pt idx="58">
                  <c:v>0.68770648437499904</c:v>
                </c:pt>
                <c:pt idx="59">
                  <c:v>0.68924103515620005</c:v>
                </c:pt>
                <c:pt idx="60">
                  <c:v>0.68945126953124902</c:v>
                </c:pt>
                <c:pt idx="61">
                  <c:v>0.69148669921869999</c:v>
                </c:pt>
                <c:pt idx="62">
                  <c:v>0.69304162109374901</c:v>
                </c:pt>
                <c:pt idx="63">
                  <c:v>0.69423046875000005</c:v>
                </c:pt>
                <c:pt idx="64">
                  <c:v>0.69311167968700005</c:v>
                </c:pt>
                <c:pt idx="65">
                  <c:v>0.69348093700000002</c:v>
                </c:pt>
                <c:pt idx="66">
                  <c:v>0.69414447265624901</c:v>
                </c:pt>
                <c:pt idx="67">
                  <c:v>0.69478283203119995</c:v>
                </c:pt>
                <c:pt idx="68">
                  <c:v>0.69527869140620002</c:v>
                </c:pt>
                <c:pt idx="69">
                  <c:v>0.69600347656249995</c:v>
                </c:pt>
                <c:pt idx="70">
                  <c:v>0.69619019531199999</c:v>
                </c:pt>
                <c:pt idx="71">
                  <c:v>0.69653406200000001</c:v>
                </c:pt>
                <c:pt idx="72">
                  <c:v>0.70628369140619995</c:v>
                </c:pt>
                <c:pt idx="73">
                  <c:v>0.70687291015624998</c:v>
                </c:pt>
                <c:pt idx="74">
                  <c:v>0.70726080078120002</c:v>
                </c:pt>
                <c:pt idx="75">
                  <c:v>0.70749115234374904</c:v>
                </c:pt>
                <c:pt idx="76">
                  <c:v>0.70754998046874995</c:v>
                </c:pt>
                <c:pt idx="77">
                  <c:v>0.70763095703120005</c:v>
                </c:pt>
                <c:pt idx="78">
                  <c:v>0.70606482421874905</c:v>
                </c:pt>
                <c:pt idx="79">
                  <c:v>0.706212246093749</c:v>
                </c:pt>
                <c:pt idx="80">
                  <c:v>0.7075985937</c:v>
                </c:pt>
                <c:pt idx="81">
                  <c:v>0.70806355468749904</c:v>
                </c:pt>
                <c:pt idx="82">
                  <c:v>0.70818359374999995</c:v>
                </c:pt>
                <c:pt idx="83">
                  <c:v>0.70911724609374904</c:v>
                </c:pt>
                <c:pt idx="84">
                  <c:v>0.71318208984374898</c:v>
                </c:pt>
                <c:pt idx="85">
                  <c:v>0.716668867187499</c:v>
                </c:pt>
                <c:pt idx="86">
                  <c:v>0.71772109374999904</c:v>
                </c:pt>
                <c:pt idx="87">
                  <c:v>0.71772421875000003</c:v>
                </c:pt>
                <c:pt idx="88">
                  <c:v>0.71875412109369996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3F-4631-BB13-30A33A49862B}"/>
            </c:ext>
          </c:extLst>
        </c:ser>
        <c:ser>
          <c:idx val="1"/>
          <c:order val="1"/>
          <c:tx>
            <c:strRef>
              <c:f>Sheet1!$Q$4</c:f>
              <c:strCache>
                <c:ptCount val="1"/>
                <c:pt idx="0">
                  <c:v>text lin 500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Sheet1!$Q$5:$Q$404</c:f>
              <c:numCache>
                <c:formatCode>General</c:formatCode>
                <c:ptCount val="400"/>
                <c:pt idx="0">
                  <c:v>0.50175871093699997</c:v>
                </c:pt>
                <c:pt idx="1">
                  <c:v>0.51722005859374998</c:v>
                </c:pt>
                <c:pt idx="2">
                  <c:v>0.51722589843699995</c:v>
                </c:pt>
                <c:pt idx="3">
                  <c:v>0.51860898437000003</c:v>
                </c:pt>
                <c:pt idx="4">
                  <c:v>0.52157703119999999</c:v>
                </c:pt>
                <c:pt idx="5">
                  <c:v>0.52466759765624904</c:v>
                </c:pt>
                <c:pt idx="6">
                  <c:v>0.53314074218700003</c:v>
                </c:pt>
                <c:pt idx="7">
                  <c:v>0.54255351562499998</c:v>
                </c:pt>
                <c:pt idx="8">
                  <c:v>0.54222705078120004</c:v>
                </c:pt>
                <c:pt idx="9">
                  <c:v>0.53990453120000004</c:v>
                </c:pt>
                <c:pt idx="10">
                  <c:v>0.54575988281249999</c:v>
                </c:pt>
                <c:pt idx="11">
                  <c:v>0.56392919921874896</c:v>
                </c:pt>
                <c:pt idx="12">
                  <c:v>0.55325339843700005</c:v>
                </c:pt>
                <c:pt idx="13">
                  <c:v>0.55467482421869996</c:v>
                </c:pt>
                <c:pt idx="14">
                  <c:v>0.55796626953119999</c:v>
                </c:pt>
                <c:pt idx="15">
                  <c:v>0.56062587890619997</c:v>
                </c:pt>
                <c:pt idx="16">
                  <c:v>0.56216332031249905</c:v>
                </c:pt>
                <c:pt idx="17">
                  <c:v>0.56324605468699995</c:v>
                </c:pt>
                <c:pt idx="18">
                  <c:v>0.56287423828124905</c:v>
                </c:pt>
                <c:pt idx="19">
                  <c:v>0.56407898437000004</c:v>
                </c:pt>
                <c:pt idx="20">
                  <c:v>0.56851798828120004</c:v>
                </c:pt>
                <c:pt idx="21">
                  <c:v>0.56741630859369996</c:v>
                </c:pt>
                <c:pt idx="22">
                  <c:v>0.56960880859374996</c:v>
                </c:pt>
                <c:pt idx="23">
                  <c:v>0.57544561999999999</c:v>
                </c:pt>
                <c:pt idx="24">
                  <c:v>0.576993300781249</c:v>
                </c:pt>
                <c:pt idx="25">
                  <c:v>0.57976925781199995</c:v>
                </c:pt>
                <c:pt idx="26">
                  <c:v>0.57999058593749997</c:v>
                </c:pt>
                <c:pt idx="27">
                  <c:v>0.57796224609369995</c:v>
                </c:pt>
                <c:pt idx="28">
                  <c:v>0.58999880859370002</c:v>
                </c:pt>
                <c:pt idx="29">
                  <c:v>0.589607656249999</c:v>
                </c:pt>
                <c:pt idx="30">
                  <c:v>0.59176683593749901</c:v>
                </c:pt>
                <c:pt idx="31">
                  <c:v>0.58974605468700003</c:v>
                </c:pt>
                <c:pt idx="32">
                  <c:v>0.58883392578119997</c:v>
                </c:pt>
                <c:pt idx="33">
                  <c:v>0.59195570312000001</c:v>
                </c:pt>
                <c:pt idx="34">
                  <c:v>0.59310601562499898</c:v>
                </c:pt>
                <c:pt idx="35">
                  <c:v>0.59500193359370002</c:v>
                </c:pt>
                <c:pt idx="36">
                  <c:v>0.59366048828124995</c:v>
                </c:pt>
                <c:pt idx="37">
                  <c:v>0.59427001953119996</c:v>
                </c:pt>
                <c:pt idx="38">
                  <c:v>0.59414916015624997</c:v>
                </c:pt>
                <c:pt idx="39">
                  <c:v>0.59735220703119996</c:v>
                </c:pt>
                <c:pt idx="40">
                  <c:v>0.59573630859374904</c:v>
                </c:pt>
                <c:pt idx="41">
                  <c:v>0.59658462890620001</c:v>
                </c:pt>
                <c:pt idx="42">
                  <c:v>0.59831488281199996</c:v>
                </c:pt>
                <c:pt idx="43">
                  <c:v>0.59777652343749998</c:v>
                </c:pt>
                <c:pt idx="44">
                  <c:v>0.59953052734374901</c:v>
                </c:pt>
                <c:pt idx="45">
                  <c:v>0.60170275390619998</c:v>
                </c:pt>
                <c:pt idx="46">
                  <c:v>0.6041249804687</c:v>
                </c:pt>
                <c:pt idx="47">
                  <c:v>0.60561523437499898</c:v>
                </c:pt>
                <c:pt idx="48">
                  <c:v>0.60688726561999995</c:v>
                </c:pt>
                <c:pt idx="49">
                  <c:v>0.60541003906249902</c:v>
                </c:pt>
                <c:pt idx="50">
                  <c:v>0.60751207031200005</c:v>
                </c:pt>
                <c:pt idx="51">
                  <c:v>0.60617152343699998</c:v>
                </c:pt>
                <c:pt idx="52">
                  <c:v>0.60996685546874996</c:v>
                </c:pt>
                <c:pt idx="53">
                  <c:v>0.60913013671869998</c:v>
                </c:pt>
                <c:pt idx="54">
                  <c:v>0.60952443359370001</c:v>
                </c:pt>
                <c:pt idx="55">
                  <c:v>0.6116380664062</c:v>
                </c:pt>
                <c:pt idx="56">
                  <c:v>0.61011505859374904</c:v>
                </c:pt>
                <c:pt idx="57">
                  <c:v>0.6103781835937</c:v>
                </c:pt>
                <c:pt idx="58">
                  <c:v>0.61125912109374902</c:v>
                </c:pt>
                <c:pt idx="59">
                  <c:v>0.6142613476562</c:v>
                </c:pt>
                <c:pt idx="60">
                  <c:v>0.61473275390624904</c:v>
                </c:pt>
                <c:pt idx="61">
                  <c:v>0.6152242773437</c:v>
                </c:pt>
                <c:pt idx="62">
                  <c:v>0.62478441406249996</c:v>
                </c:pt>
                <c:pt idx="63">
                  <c:v>0.64169451171869996</c:v>
                </c:pt>
                <c:pt idx="64">
                  <c:v>0.64321224609374905</c:v>
                </c:pt>
                <c:pt idx="65">
                  <c:v>0.64367896484370002</c:v>
                </c:pt>
                <c:pt idx="66">
                  <c:v>0.64251673828120004</c:v>
                </c:pt>
                <c:pt idx="67">
                  <c:v>0.66050921870000001</c:v>
                </c:pt>
                <c:pt idx="68">
                  <c:v>0.66295189453119996</c:v>
                </c:pt>
                <c:pt idx="69">
                  <c:v>0.66017166015619999</c:v>
                </c:pt>
                <c:pt idx="70">
                  <c:v>0.66161457031199999</c:v>
                </c:pt>
                <c:pt idx="71">
                  <c:v>0.66202855468699995</c:v>
                </c:pt>
                <c:pt idx="72">
                  <c:v>0.66671990234370004</c:v>
                </c:pt>
                <c:pt idx="73">
                  <c:v>0.66551478515619999</c:v>
                </c:pt>
                <c:pt idx="74">
                  <c:v>0.66727582031199995</c:v>
                </c:pt>
                <c:pt idx="75">
                  <c:v>0.66630761718700005</c:v>
                </c:pt>
                <c:pt idx="76">
                  <c:v>0.66488175781249903</c:v>
                </c:pt>
                <c:pt idx="77">
                  <c:v>0.66557816406199999</c:v>
                </c:pt>
                <c:pt idx="78">
                  <c:v>0.66577082031199997</c:v>
                </c:pt>
                <c:pt idx="79">
                  <c:v>0.665854023437499</c:v>
                </c:pt>
                <c:pt idx="80">
                  <c:v>0.66731427734374904</c:v>
                </c:pt>
                <c:pt idx="81">
                  <c:v>0.66798380859369999</c:v>
                </c:pt>
                <c:pt idx="82">
                  <c:v>0.668166894531249</c:v>
                </c:pt>
                <c:pt idx="83">
                  <c:v>0.66831599609369996</c:v>
                </c:pt>
                <c:pt idx="84">
                  <c:v>0.66859517578119998</c:v>
                </c:pt>
                <c:pt idx="85">
                  <c:v>0.68026957031250002</c:v>
                </c:pt>
                <c:pt idx="86">
                  <c:v>0.67970824218699999</c:v>
                </c:pt>
                <c:pt idx="87">
                  <c:v>0.68013619999999997</c:v>
                </c:pt>
                <c:pt idx="88">
                  <c:v>0.68045078120000002</c:v>
                </c:pt>
                <c:pt idx="89">
                  <c:v>0.68081449218699996</c:v>
                </c:pt>
                <c:pt idx="90">
                  <c:v>0.68097378906249995</c:v>
                </c:pt>
                <c:pt idx="91">
                  <c:v>0.68193248046874899</c:v>
                </c:pt>
                <c:pt idx="92">
                  <c:v>0.68284724609369996</c:v>
                </c:pt>
                <c:pt idx="93">
                  <c:v>0.68662841796874896</c:v>
                </c:pt>
                <c:pt idx="94">
                  <c:v>0.68746619140624998</c:v>
                </c:pt>
                <c:pt idx="95">
                  <c:v>0.68777224609374898</c:v>
                </c:pt>
                <c:pt idx="96">
                  <c:v>0.68788615234369999</c:v>
                </c:pt>
                <c:pt idx="97">
                  <c:v>0.69588105468749994</c:v>
                </c:pt>
                <c:pt idx="98">
                  <c:v>0.69723638671870003</c:v>
                </c:pt>
                <c:pt idx="99">
                  <c:v>0.69779146484370003</c:v>
                </c:pt>
                <c:pt idx="100">
                  <c:v>0.69894751953120005</c:v>
                </c:pt>
                <c:pt idx="101">
                  <c:v>0.69686265619999999</c:v>
                </c:pt>
                <c:pt idx="102">
                  <c:v>0.6973226562</c:v>
                </c:pt>
                <c:pt idx="103">
                  <c:v>0.70016552734374904</c:v>
                </c:pt>
                <c:pt idx="104">
                  <c:v>0.70272023437499997</c:v>
                </c:pt>
                <c:pt idx="105">
                  <c:v>0.70367292968700001</c:v>
                </c:pt>
                <c:pt idx="106">
                  <c:v>0.70384855468700003</c:v>
                </c:pt>
                <c:pt idx="107">
                  <c:v>0.70392863281249995</c:v>
                </c:pt>
                <c:pt idx="108">
                  <c:v>0.70275902343749996</c:v>
                </c:pt>
                <c:pt idx="109">
                  <c:v>0.70415636718700003</c:v>
                </c:pt>
                <c:pt idx="110">
                  <c:v>0.70588578120000001</c:v>
                </c:pt>
                <c:pt idx="111">
                  <c:v>0.70731632812499901</c:v>
                </c:pt>
                <c:pt idx="112">
                  <c:v>0.70784210937499903</c:v>
                </c:pt>
                <c:pt idx="113">
                  <c:v>0.70673257812000001</c:v>
                </c:pt>
                <c:pt idx="114">
                  <c:v>0.70760884765624898</c:v>
                </c:pt>
                <c:pt idx="115">
                  <c:v>0.70796410156199996</c:v>
                </c:pt>
                <c:pt idx="116">
                  <c:v>0.70829919921869999</c:v>
                </c:pt>
                <c:pt idx="117">
                  <c:v>0.70836939453124903</c:v>
                </c:pt>
                <c:pt idx="118">
                  <c:v>0.70965675781249904</c:v>
                </c:pt>
                <c:pt idx="119">
                  <c:v>0.71118000000000003</c:v>
                </c:pt>
                <c:pt idx="120">
                  <c:v>0.71150214843749904</c:v>
                </c:pt>
                <c:pt idx="121">
                  <c:v>0.71212023437499905</c:v>
                </c:pt>
                <c:pt idx="122">
                  <c:v>0.71117183593699995</c:v>
                </c:pt>
                <c:pt idx="123">
                  <c:v>0.71139601562499899</c:v>
                </c:pt>
                <c:pt idx="124">
                  <c:v>0.71155943359374996</c:v>
                </c:pt>
                <c:pt idx="125">
                  <c:v>0.71172574218749995</c:v>
                </c:pt>
                <c:pt idx="126">
                  <c:v>0.71171964843699997</c:v>
                </c:pt>
                <c:pt idx="127">
                  <c:v>0.71170449218700005</c:v>
                </c:pt>
                <c:pt idx="128">
                  <c:v>0.71287351562499901</c:v>
                </c:pt>
                <c:pt idx="129">
                  <c:v>0.71140186999999999</c:v>
                </c:pt>
                <c:pt idx="130">
                  <c:v>0.71178839843700004</c:v>
                </c:pt>
                <c:pt idx="131">
                  <c:v>0.71058035156199995</c:v>
                </c:pt>
                <c:pt idx="132">
                  <c:v>0.71487908203119999</c:v>
                </c:pt>
                <c:pt idx="133">
                  <c:v>0.71818849609375002</c:v>
                </c:pt>
                <c:pt idx="134">
                  <c:v>0.71892033203119998</c:v>
                </c:pt>
                <c:pt idx="135">
                  <c:v>0.71938623046869998</c:v>
                </c:pt>
                <c:pt idx="136">
                  <c:v>0.71958564453124996</c:v>
                </c:pt>
                <c:pt idx="137">
                  <c:v>0.71994494140620002</c:v>
                </c:pt>
                <c:pt idx="138">
                  <c:v>0.72154326171869998</c:v>
                </c:pt>
                <c:pt idx="139">
                  <c:v>0.72201080078119995</c:v>
                </c:pt>
                <c:pt idx="140">
                  <c:v>0.72091669921870005</c:v>
                </c:pt>
                <c:pt idx="141">
                  <c:v>0.72148785156200002</c:v>
                </c:pt>
                <c:pt idx="142">
                  <c:v>0.72217804686999998</c:v>
                </c:pt>
                <c:pt idx="143">
                  <c:v>0.72263683593749894</c:v>
                </c:pt>
                <c:pt idx="144">
                  <c:v>0.72258992187000004</c:v>
                </c:pt>
                <c:pt idx="145">
                  <c:v>0.72282369140619995</c:v>
                </c:pt>
                <c:pt idx="146">
                  <c:v>0.72291324218749997</c:v>
                </c:pt>
                <c:pt idx="147">
                  <c:v>0.72295847656249901</c:v>
                </c:pt>
                <c:pt idx="148">
                  <c:v>0.72302636718699997</c:v>
                </c:pt>
                <c:pt idx="149">
                  <c:v>0.72314925781249995</c:v>
                </c:pt>
                <c:pt idx="150">
                  <c:v>0.72333664062000003</c:v>
                </c:pt>
                <c:pt idx="151">
                  <c:v>0.72335144531200002</c:v>
                </c:pt>
                <c:pt idx="152">
                  <c:v>0.72340972656249902</c:v>
                </c:pt>
                <c:pt idx="153">
                  <c:v>0.72335246093749905</c:v>
                </c:pt>
                <c:pt idx="154">
                  <c:v>0.72345027343749901</c:v>
                </c:pt>
                <c:pt idx="155">
                  <c:v>0.72407566406249901</c:v>
                </c:pt>
                <c:pt idx="156">
                  <c:v>0.72299910156250002</c:v>
                </c:pt>
                <c:pt idx="157">
                  <c:v>0.72831648437499996</c:v>
                </c:pt>
                <c:pt idx="158">
                  <c:v>0.72725437000000004</c:v>
                </c:pt>
                <c:pt idx="159">
                  <c:v>0.72747410156199999</c:v>
                </c:pt>
                <c:pt idx="160">
                  <c:v>0.72754839843700003</c:v>
                </c:pt>
                <c:pt idx="161">
                  <c:v>0.72947941406249905</c:v>
                </c:pt>
                <c:pt idx="162">
                  <c:v>0.72840511718750001</c:v>
                </c:pt>
                <c:pt idx="163">
                  <c:v>0.72855050781249997</c:v>
                </c:pt>
                <c:pt idx="164">
                  <c:v>0.72880199218749997</c:v>
                </c:pt>
                <c:pt idx="165">
                  <c:v>0.72997023436999997</c:v>
                </c:pt>
                <c:pt idx="166">
                  <c:v>0.72996335937500001</c:v>
                </c:pt>
                <c:pt idx="167">
                  <c:v>0.73077744140624901</c:v>
                </c:pt>
                <c:pt idx="168">
                  <c:v>0.72929367187000005</c:v>
                </c:pt>
                <c:pt idx="169">
                  <c:v>0.73088324218699996</c:v>
                </c:pt>
                <c:pt idx="170">
                  <c:v>0.73020531249999898</c:v>
                </c:pt>
                <c:pt idx="171">
                  <c:v>0.73145132812000002</c:v>
                </c:pt>
                <c:pt idx="172">
                  <c:v>0.73152941406200001</c:v>
                </c:pt>
                <c:pt idx="173">
                  <c:v>0.73158140620000001</c:v>
                </c:pt>
                <c:pt idx="174">
                  <c:v>0.73165593699999998</c:v>
                </c:pt>
                <c:pt idx="175">
                  <c:v>0.73170468749999995</c:v>
                </c:pt>
                <c:pt idx="176">
                  <c:v>0.73176468750000001</c:v>
                </c:pt>
                <c:pt idx="177">
                  <c:v>0.731794179687</c:v>
                </c:pt>
                <c:pt idx="178">
                  <c:v>0.73186089843749902</c:v>
                </c:pt>
                <c:pt idx="179">
                  <c:v>0.73244162109374999</c:v>
                </c:pt>
                <c:pt idx="180">
                  <c:v>0.73281697265620005</c:v>
                </c:pt>
                <c:pt idx="181">
                  <c:v>0.73283279296874904</c:v>
                </c:pt>
                <c:pt idx="182">
                  <c:v>0.73291947265620006</c:v>
                </c:pt>
                <c:pt idx="183">
                  <c:v>0.73320806640624903</c:v>
                </c:pt>
                <c:pt idx="184">
                  <c:v>0.73522804687499899</c:v>
                </c:pt>
                <c:pt idx="185">
                  <c:v>0.73542140619999996</c:v>
                </c:pt>
                <c:pt idx="186">
                  <c:v>0.7366404687</c:v>
                </c:pt>
                <c:pt idx="187">
                  <c:v>0.73568632812000001</c:v>
                </c:pt>
                <c:pt idx="188">
                  <c:v>0.73577054686999999</c:v>
                </c:pt>
                <c:pt idx="189">
                  <c:v>0.73579070311999994</c:v>
                </c:pt>
                <c:pt idx="190">
                  <c:v>0.73758828119999997</c:v>
                </c:pt>
                <c:pt idx="191">
                  <c:v>0.73968332031249995</c:v>
                </c:pt>
                <c:pt idx="192">
                  <c:v>0.73998597656249998</c:v>
                </c:pt>
                <c:pt idx="193">
                  <c:v>0.73912406249999996</c:v>
                </c:pt>
                <c:pt idx="194">
                  <c:v>0.75055898437000002</c:v>
                </c:pt>
                <c:pt idx="195">
                  <c:v>0.752339062</c:v>
                </c:pt>
                <c:pt idx="196">
                  <c:v>0.75291195312499903</c:v>
                </c:pt>
                <c:pt idx="197">
                  <c:v>0.75321152343749997</c:v>
                </c:pt>
                <c:pt idx="198">
                  <c:v>0.75317468749999905</c:v>
                </c:pt>
                <c:pt idx="199">
                  <c:v>0.75332480468749996</c:v>
                </c:pt>
                <c:pt idx="200">
                  <c:v>0.75344722656249996</c:v>
                </c:pt>
                <c:pt idx="201">
                  <c:v>0.753469374999999</c:v>
                </c:pt>
                <c:pt idx="202">
                  <c:v>0.75348367186999998</c:v>
                </c:pt>
                <c:pt idx="203">
                  <c:v>0.75347628906200004</c:v>
                </c:pt>
                <c:pt idx="204">
                  <c:v>0.75180935546874905</c:v>
                </c:pt>
                <c:pt idx="205">
                  <c:v>0.75533396484369997</c:v>
                </c:pt>
                <c:pt idx="206">
                  <c:v>0.75553861328119998</c:v>
                </c:pt>
                <c:pt idx="207">
                  <c:v>0.75765785156249899</c:v>
                </c:pt>
                <c:pt idx="208">
                  <c:v>0.75768820312499996</c:v>
                </c:pt>
                <c:pt idx="209">
                  <c:v>0.75808605468749901</c:v>
                </c:pt>
                <c:pt idx="210">
                  <c:v>0.75823558593700002</c:v>
                </c:pt>
                <c:pt idx="211">
                  <c:v>0.75842574218699998</c:v>
                </c:pt>
                <c:pt idx="212">
                  <c:v>0.75856186999999997</c:v>
                </c:pt>
                <c:pt idx="213">
                  <c:v>0.75853429686999996</c:v>
                </c:pt>
                <c:pt idx="214">
                  <c:v>0.75857527343700004</c:v>
                </c:pt>
                <c:pt idx="215">
                  <c:v>0.75865074218700002</c:v>
                </c:pt>
                <c:pt idx="216">
                  <c:v>0.75869925781249903</c:v>
                </c:pt>
                <c:pt idx="217">
                  <c:v>0.76115701171869998</c:v>
                </c:pt>
                <c:pt idx="218">
                  <c:v>0.76142794921870005</c:v>
                </c:pt>
                <c:pt idx="219">
                  <c:v>0.76158525390620002</c:v>
                </c:pt>
                <c:pt idx="220">
                  <c:v>0.76175591796874997</c:v>
                </c:pt>
                <c:pt idx="221">
                  <c:v>0.76182642578124904</c:v>
                </c:pt>
                <c:pt idx="222">
                  <c:v>0.7616638867187</c:v>
                </c:pt>
                <c:pt idx="223">
                  <c:v>0.76052455078125003</c:v>
                </c:pt>
                <c:pt idx="224">
                  <c:v>0.76108636718699996</c:v>
                </c:pt>
                <c:pt idx="225">
                  <c:v>0.76151044921870004</c:v>
                </c:pt>
                <c:pt idx="226">
                  <c:v>0.76164757812499995</c:v>
                </c:pt>
                <c:pt idx="227">
                  <c:v>0.76251197265625004</c:v>
                </c:pt>
                <c:pt idx="228">
                  <c:v>0.76300158203125001</c:v>
                </c:pt>
                <c:pt idx="229">
                  <c:v>0.76337830078119995</c:v>
                </c:pt>
                <c:pt idx="230">
                  <c:v>0.76352650390620003</c:v>
                </c:pt>
                <c:pt idx="231">
                  <c:v>0.76367849609374905</c:v>
                </c:pt>
                <c:pt idx="232">
                  <c:v>0.76376419921869998</c:v>
                </c:pt>
                <c:pt idx="233">
                  <c:v>0.7637831445312</c:v>
                </c:pt>
                <c:pt idx="234">
                  <c:v>0.76391873046869996</c:v>
                </c:pt>
                <c:pt idx="235">
                  <c:v>0.76386861328120004</c:v>
                </c:pt>
                <c:pt idx="236">
                  <c:v>0.76385455078120001</c:v>
                </c:pt>
                <c:pt idx="237">
                  <c:v>0.76404123046869998</c:v>
                </c:pt>
                <c:pt idx="238">
                  <c:v>0.76344259765620004</c:v>
                </c:pt>
                <c:pt idx="239">
                  <c:v>0.76394373046870001</c:v>
                </c:pt>
                <c:pt idx="240">
                  <c:v>0.76462722656249904</c:v>
                </c:pt>
                <c:pt idx="241">
                  <c:v>0.76473984370000003</c:v>
                </c:pt>
                <c:pt idx="242">
                  <c:v>0.764859492187</c:v>
                </c:pt>
                <c:pt idx="243">
                  <c:v>0.765025273437</c:v>
                </c:pt>
                <c:pt idx="244">
                  <c:v>0.76514906249999903</c:v>
                </c:pt>
                <c:pt idx="245">
                  <c:v>0.76523488281200003</c:v>
                </c:pt>
                <c:pt idx="246">
                  <c:v>0.76533808593749997</c:v>
                </c:pt>
                <c:pt idx="247">
                  <c:v>0.76613927734370002</c:v>
                </c:pt>
                <c:pt idx="248">
                  <c:v>0.76647458984369998</c:v>
                </c:pt>
                <c:pt idx="249">
                  <c:v>0.76646447265619999</c:v>
                </c:pt>
                <c:pt idx="250">
                  <c:v>0.76661576171874901</c:v>
                </c:pt>
                <c:pt idx="251">
                  <c:v>0.76665900390620001</c:v>
                </c:pt>
                <c:pt idx="252">
                  <c:v>0.76673798828119999</c:v>
                </c:pt>
                <c:pt idx="253">
                  <c:v>0.76679126953120003</c:v>
                </c:pt>
                <c:pt idx="254">
                  <c:v>0.76701400390624996</c:v>
                </c:pt>
                <c:pt idx="255">
                  <c:v>0.767015878906249</c:v>
                </c:pt>
                <c:pt idx="256">
                  <c:v>0.76707208984370001</c:v>
                </c:pt>
                <c:pt idx="257">
                  <c:v>0.76705753906249996</c:v>
                </c:pt>
                <c:pt idx="258">
                  <c:v>0.76705916015620002</c:v>
                </c:pt>
                <c:pt idx="259">
                  <c:v>0.76701369140620002</c:v>
                </c:pt>
                <c:pt idx="260">
                  <c:v>0.76704794921870001</c:v>
                </c:pt>
                <c:pt idx="261">
                  <c:v>0.76708322265624995</c:v>
                </c:pt>
                <c:pt idx="262">
                  <c:v>0.76711986328119997</c:v>
                </c:pt>
                <c:pt idx="263">
                  <c:v>0.76717556640619999</c:v>
                </c:pt>
                <c:pt idx="264">
                  <c:v>0.76352607421874896</c:v>
                </c:pt>
                <c:pt idx="265">
                  <c:v>0.775808398437</c:v>
                </c:pt>
                <c:pt idx="266">
                  <c:v>0.77947664061999999</c:v>
                </c:pt>
                <c:pt idx="267">
                  <c:v>0.77959734375</c:v>
                </c:pt>
                <c:pt idx="268">
                  <c:v>0.77971152343700001</c:v>
                </c:pt>
                <c:pt idx="269">
                  <c:v>0.77974734369999998</c:v>
                </c:pt>
                <c:pt idx="270">
                  <c:v>0.77977753906249903</c:v>
                </c:pt>
                <c:pt idx="271">
                  <c:v>0.77980195312</c:v>
                </c:pt>
                <c:pt idx="272">
                  <c:v>0.78247462890620001</c:v>
                </c:pt>
                <c:pt idx="273">
                  <c:v>0.78254607421875</c:v>
                </c:pt>
                <c:pt idx="274">
                  <c:v>0.78259197265619995</c:v>
                </c:pt>
                <c:pt idx="275">
                  <c:v>0.79194775390624905</c:v>
                </c:pt>
                <c:pt idx="276">
                  <c:v>0.79308451171874905</c:v>
                </c:pt>
                <c:pt idx="277">
                  <c:v>0.79375763671874899</c:v>
                </c:pt>
                <c:pt idx="278">
                  <c:v>0.794607421874999</c:v>
                </c:pt>
                <c:pt idx="279">
                  <c:v>0.794908710937</c:v>
                </c:pt>
                <c:pt idx="280">
                  <c:v>0.79495117186999997</c:v>
                </c:pt>
                <c:pt idx="281">
                  <c:v>0.79502128906250003</c:v>
                </c:pt>
                <c:pt idx="282">
                  <c:v>0.79504671874999899</c:v>
                </c:pt>
                <c:pt idx="283">
                  <c:v>0.79509167968749905</c:v>
                </c:pt>
                <c:pt idx="284">
                  <c:v>0.79515921874999895</c:v>
                </c:pt>
                <c:pt idx="285">
                  <c:v>0.79516996093699999</c:v>
                </c:pt>
                <c:pt idx="286">
                  <c:v>0.79522445312499901</c:v>
                </c:pt>
                <c:pt idx="287">
                  <c:v>0.79615755859374904</c:v>
                </c:pt>
                <c:pt idx="288">
                  <c:v>0.79624017578124995</c:v>
                </c:pt>
                <c:pt idx="289">
                  <c:v>0.79630236328119997</c:v>
                </c:pt>
                <c:pt idx="290">
                  <c:v>0.79633896484375</c:v>
                </c:pt>
                <c:pt idx="291">
                  <c:v>0.79638689453120004</c:v>
                </c:pt>
                <c:pt idx="292">
                  <c:v>0.79691437499999995</c:v>
                </c:pt>
                <c:pt idx="293">
                  <c:v>0.79700000000000004</c:v>
                </c:pt>
                <c:pt idx="294">
                  <c:v>0.79713121093749995</c:v>
                </c:pt>
                <c:pt idx="295">
                  <c:v>0.79714996093749901</c:v>
                </c:pt>
                <c:pt idx="296">
                  <c:v>0.79719882811999998</c:v>
                </c:pt>
                <c:pt idx="297">
                  <c:v>0.79748265620000003</c:v>
                </c:pt>
                <c:pt idx="298">
                  <c:v>0.797516484375</c:v>
                </c:pt>
                <c:pt idx="299">
                  <c:v>0.79758660156249905</c:v>
                </c:pt>
                <c:pt idx="300">
                  <c:v>0.79757746093749904</c:v>
                </c:pt>
                <c:pt idx="301">
                  <c:v>0.79886664062499901</c:v>
                </c:pt>
                <c:pt idx="302">
                  <c:v>0.799239960937</c:v>
                </c:pt>
                <c:pt idx="303">
                  <c:v>0.79953925781199997</c:v>
                </c:pt>
                <c:pt idx="304">
                  <c:v>0.79965207031249996</c:v>
                </c:pt>
                <c:pt idx="305">
                  <c:v>0.7997284375</c:v>
                </c:pt>
                <c:pt idx="306">
                  <c:v>0.79976683593749898</c:v>
                </c:pt>
                <c:pt idx="307">
                  <c:v>0.79982152343699997</c:v>
                </c:pt>
                <c:pt idx="308">
                  <c:v>0.79986144531249903</c:v>
                </c:pt>
                <c:pt idx="309">
                  <c:v>0.79997242186999995</c:v>
                </c:pt>
                <c:pt idx="310">
                  <c:v>0.799956289062</c:v>
                </c:pt>
                <c:pt idx="311">
                  <c:v>0.79996367186999995</c:v>
                </c:pt>
                <c:pt idx="312">
                  <c:v>0.79996785156200001</c:v>
                </c:pt>
                <c:pt idx="313">
                  <c:v>0.80002535156200005</c:v>
                </c:pt>
                <c:pt idx="314">
                  <c:v>0.80002308593749905</c:v>
                </c:pt>
                <c:pt idx="315">
                  <c:v>0.80005691406250001</c:v>
                </c:pt>
                <c:pt idx="316">
                  <c:v>0.80005792968699996</c:v>
                </c:pt>
                <c:pt idx="317">
                  <c:v>0.80019976561999995</c:v>
                </c:pt>
                <c:pt idx="318">
                  <c:v>0.8001814062</c:v>
                </c:pt>
                <c:pt idx="319">
                  <c:v>0.80020878906199999</c:v>
                </c:pt>
                <c:pt idx="320">
                  <c:v>0.80023382812499899</c:v>
                </c:pt>
                <c:pt idx="321">
                  <c:v>0.80024199218749903</c:v>
                </c:pt>
                <c:pt idx="322">
                  <c:v>0.80025519531199996</c:v>
                </c:pt>
                <c:pt idx="323">
                  <c:v>0.80025839843699997</c:v>
                </c:pt>
                <c:pt idx="324">
                  <c:v>0.80027007812499995</c:v>
                </c:pt>
                <c:pt idx="325">
                  <c:v>0.80026859370000003</c:v>
                </c:pt>
                <c:pt idx="326">
                  <c:v>0.80025527343699998</c:v>
                </c:pt>
                <c:pt idx="327">
                  <c:v>0.80026132811999995</c:v>
                </c:pt>
                <c:pt idx="328">
                  <c:v>0.80024414062000004</c:v>
                </c:pt>
                <c:pt idx="329">
                  <c:v>0.80020292968700002</c:v>
                </c:pt>
                <c:pt idx="330">
                  <c:v>0.80017523437000004</c:v>
                </c:pt>
                <c:pt idx="331">
                  <c:v>0.80021460937</c:v>
                </c:pt>
                <c:pt idx="332">
                  <c:v>0.8002282812</c:v>
                </c:pt>
                <c:pt idx="333">
                  <c:v>0.80021554687499996</c:v>
                </c:pt>
                <c:pt idx="334">
                  <c:v>0.80023261718700001</c:v>
                </c:pt>
                <c:pt idx="335">
                  <c:v>0.80035890624999995</c:v>
                </c:pt>
                <c:pt idx="336">
                  <c:v>0.80034722656199997</c:v>
                </c:pt>
                <c:pt idx="337">
                  <c:v>0.80034757812000001</c:v>
                </c:pt>
                <c:pt idx="338">
                  <c:v>0.80032957031200003</c:v>
                </c:pt>
                <c:pt idx="339">
                  <c:v>0.80029796870000003</c:v>
                </c:pt>
                <c:pt idx="340">
                  <c:v>0.80031078119999999</c:v>
                </c:pt>
                <c:pt idx="341">
                  <c:v>0.80029339843699998</c:v>
                </c:pt>
                <c:pt idx="342">
                  <c:v>0.80034968699999998</c:v>
                </c:pt>
                <c:pt idx="343">
                  <c:v>0.80031121093699997</c:v>
                </c:pt>
                <c:pt idx="344">
                  <c:v>0.80030769531249901</c:v>
                </c:pt>
                <c:pt idx="345">
                  <c:v>0.80028804686999999</c:v>
                </c:pt>
                <c:pt idx="346">
                  <c:v>0.80030515619999998</c:v>
                </c:pt>
                <c:pt idx="347">
                  <c:v>0.80033617186999995</c:v>
                </c:pt>
                <c:pt idx="348">
                  <c:v>0.80038218749999901</c:v>
                </c:pt>
                <c:pt idx="349">
                  <c:v>0.8009999023437</c:v>
                </c:pt>
                <c:pt idx="350">
                  <c:v>0.80090634765625002</c:v>
                </c:pt>
                <c:pt idx="351">
                  <c:v>0.80174390620000002</c:v>
                </c:pt>
                <c:pt idx="352">
                  <c:v>0.80195761718699998</c:v>
                </c:pt>
                <c:pt idx="353">
                  <c:v>0.80203992187499995</c:v>
                </c:pt>
                <c:pt idx="354">
                  <c:v>0.802062617187</c:v>
                </c:pt>
                <c:pt idx="355">
                  <c:v>0.80213355468749903</c:v>
                </c:pt>
                <c:pt idx="356">
                  <c:v>0.80215648436999998</c:v>
                </c:pt>
                <c:pt idx="357">
                  <c:v>0.80213140620000001</c:v>
                </c:pt>
                <c:pt idx="358">
                  <c:v>0.80212019531249901</c:v>
                </c:pt>
                <c:pt idx="359">
                  <c:v>0.80212792968749902</c:v>
                </c:pt>
                <c:pt idx="360">
                  <c:v>0.80223824218749995</c:v>
                </c:pt>
                <c:pt idx="361">
                  <c:v>0.80226468749999902</c:v>
                </c:pt>
                <c:pt idx="362">
                  <c:v>0.80227570312499996</c:v>
                </c:pt>
                <c:pt idx="363">
                  <c:v>0.80226468749999902</c:v>
                </c:pt>
                <c:pt idx="364">
                  <c:v>0.80230621093749999</c:v>
                </c:pt>
                <c:pt idx="365">
                  <c:v>0.80234371093699997</c:v>
                </c:pt>
                <c:pt idx="366">
                  <c:v>0.80235910156249901</c:v>
                </c:pt>
                <c:pt idx="367">
                  <c:v>0.80235789061999996</c:v>
                </c:pt>
                <c:pt idx="368">
                  <c:v>0.80238597656199995</c:v>
                </c:pt>
                <c:pt idx="369">
                  <c:v>0.80238869999999995</c:v>
                </c:pt>
                <c:pt idx="370">
                  <c:v>0.80237292968700002</c:v>
                </c:pt>
                <c:pt idx="371">
                  <c:v>0.80234792968699997</c:v>
                </c:pt>
                <c:pt idx="372">
                  <c:v>0.80408982421870001</c:v>
                </c:pt>
                <c:pt idx="373">
                  <c:v>0.80455615234370004</c:v>
                </c:pt>
                <c:pt idx="374">
                  <c:v>0.80474009765620003</c:v>
                </c:pt>
                <c:pt idx="375">
                  <c:v>0.8048404101562</c:v>
                </c:pt>
                <c:pt idx="376">
                  <c:v>0.80485458984369995</c:v>
                </c:pt>
                <c:pt idx="377">
                  <c:v>0.8100929101562</c:v>
                </c:pt>
                <c:pt idx="378">
                  <c:v>0.8104552929687</c:v>
                </c:pt>
                <c:pt idx="379">
                  <c:v>0.81130232421869997</c:v>
                </c:pt>
                <c:pt idx="380">
                  <c:v>0.81165013671870001</c:v>
                </c:pt>
                <c:pt idx="381">
                  <c:v>0.81210541015624904</c:v>
                </c:pt>
                <c:pt idx="382">
                  <c:v>0.81236044921869999</c:v>
                </c:pt>
                <c:pt idx="383">
                  <c:v>0.81245650390624902</c:v>
                </c:pt>
                <c:pt idx="384">
                  <c:v>0.81262041015620001</c:v>
                </c:pt>
                <c:pt idx="385">
                  <c:v>0.81262271484374904</c:v>
                </c:pt>
                <c:pt idx="386">
                  <c:v>0.81266814453124903</c:v>
                </c:pt>
                <c:pt idx="387">
                  <c:v>0.81270771484374904</c:v>
                </c:pt>
                <c:pt idx="388">
                  <c:v>0.81273263671874996</c:v>
                </c:pt>
                <c:pt idx="389">
                  <c:v>0.8127483789062</c:v>
                </c:pt>
                <c:pt idx="390">
                  <c:v>0.81274212890620001</c:v>
                </c:pt>
                <c:pt idx="391">
                  <c:v>0.81273740234374903</c:v>
                </c:pt>
                <c:pt idx="392">
                  <c:v>0.81274083984370005</c:v>
                </c:pt>
                <c:pt idx="393">
                  <c:v>0.8127274023437</c:v>
                </c:pt>
                <c:pt idx="394">
                  <c:v>0.81279544921874902</c:v>
                </c:pt>
                <c:pt idx="395">
                  <c:v>0.81279833984374905</c:v>
                </c:pt>
                <c:pt idx="396">
                  <c:v>0.81281740234370004</c:v>
                </c:pt>
                <c:pt idx="397">
                  <c:v>0.81277931640620005</c:v>
                </c:pt>
                <c:pt idx="398">
                  <c:v>0.81277630859369998</c:v>
                </c:pt>
                <c:pt idx="399">
                  <c:v>0.812871269531249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3F-4631-BB13-30A33A49862B}"/>
            </c:ext>
          </c:extLst>
        </c:ser>
        <c:ser>
          <c:idx val="2"/>
          <c:order val="2"/>
          <c:tx>
            <c:strRef>
              <c:f>Sheet1!$R$4</c:f>
              <c:strCache>
                <c:ptCount val="1"/>
                <c:pt idx="0">
                  <c:v>title lin 500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Sheet1!$R$5:$R$404</c:f>
              <c:numCache>
                <c:formatCode>General</c:formatCode>
                <c:ptCount val="400"/>
                <c:pt idx="0">
                  <c:v>0.50213890625000002</c:v>
                </c:pt>
                <c:pt idx="1">
                  <c:v>0.49925330078125002</c:v>
                </c:pt>
                <c:pt idx="2">
                  <c:v>0.50120591796869995</c:v>
                </c:pt>
                <c:pt idx="3">
                  <c:v>0.5054981054687</c:v>
                </c:pt>
                <c:pt idx="4">
                  <c:v>0.51778214843699999</c:v>
                </c:pt>
                <c:pt idx="5">
                  <c:v>0.53241527343749995</c:v>
                </c:pt>
                <c:pt idx="6">
                  <c:v>0.51520070312499899</c:v>
                </c:pt>
                <c:pt idx="7">
                  <c:v>0.51396029296870005</c:v>
                </c:pt>
                <c:pt idx="8">
                  <c:v>0.50987765620000003</c:v>
                </c:pt>
                <c:pt idx="9">
                  <c:v>0.51188777343699998</c:v>
                </c:pt>
                <c:pt idx="10">
                  <c:v>0.51707054686999998</c:v>
                </c:pt>
                <c:pt idx="11">
                  <c:v>0.51725686999999998</c:v>
                </c:pt>
                <c:pt idx="12">
                  <c:v>0.51961982421870001</c:v>
                </c:pt>
                <c:pt idx="13">
                  <c:v>0.52302212890620003</c:v>
                </c:pt>
                <c:pt idx="14">
                  <c:v>0.52445185546874895</c:v>
                </c:pt>
                <c:pt idx="15">
                  <c:v>0.52532259765620004</c:v>
                </c:pt>
                <c:pt idx="16">
                  <c:v>0.52401708984369999</c:v>
                </c:pt>
                <c:pt idx="17">
                  <c:v>0.52463263671874905</c:v>
                </c:pt>
                <c:pt idx="18">
                  <c:v>0.52353949218749996</c:v>
                </c:pt>
                <c:pt idx="19">
                  <c:v>0.52467863281249905</c:v>
                </c:pt>
                <c:pt idx="20">
                  <c:v>0.52567710937499901</c:v>
                </c:pt>
                <c:pt idx="21">
                  <c:v>0.52443523436999995</c:v>
                </c:pt>
                <c:pt idx="22">
                  <c:v>0.52478699218749902</c:v>
                </c:pt>
                <c:pt idx="23">
                  <c:v>0.52562503906249902</c:v>
                </c:pt>
                <c:pt idx="24">
                  <c:v>0.52624003906249905</c:v>
                </c:pt>
                <c:pt idx="25">
                  <c:v>0.52726269531249903</c:v>
                </c:pt>
                <c:pt idx="26">
                  <c:v>0.53011667968749998</c:v>
                </c:pt>
                <c:pt idx="27">
                  <c:v>0.52951421870000004</c:v>
                </c:pt>
                <c:pt idx="28">
                  <c:v>0.53251800781199998</c:v>
                </c:pt>
                <c:pt idx="29">
                  <c:v>0.5417784765625</c:v>
                </c:pt>
                <c:pt idx="30">
                  <c:v>0.54444953124999995</c:v>
                </c:pt>
                <c:pt idx="31">
                  <c:v>0.54599796869999995</c:v>
                </c:pt>
                <c:pt idx="32">
                  <c:v>0.54663200000000001</c:v>
                </c:pt>
                <c:pt idx="33">
                  <c:v>0.54708546869999997</c:v>
                </c:pt>
                <c:pt idx="34">
                  <c:v>0.54736953119999998</c:v>
                </c:pt>
                <c:pt idx="35">
                  <c:v>0.54690033203120003</c:v>
                </c:pt>
                <c:pt idx="36">
                  <c:v>0.54721494140619997</c:v>
                </c:pt>
                <c:pt idx="37">
                  <c:v>0.54561753906249999</c:v>
                </c:pt>
                <c:pt idx="38">
                  <c:v>0.54561917968700002</c:v>
                </c:pt>
                <c:pt idx="39">
                  <c:v>0.54563472656199996</c:v>
                </c:pt>
                <c:pt idx="40">
                  <c:v>0.54718898436999996</c:v>
                </c:pt>
                <c:pt idx="41">
                  <c:v>0.54760230468749904</c:v>
                </c:pt>
                <c:pt idx="42">
                  <c:v>0.55598861328124904</c:v>
                </c:pt>
                <c:pt idx="43">
                  <c:v>0.55682681640620002</c:v>
                </c:pt>
                <c:pt idx="44">
                  <c:v>0.55647919921870004</c:v>
                </c:pt>
                <c:pt idx="45">
                  <c:v>0.55898744140620005</c:v>
                </c:pt>
                <c:pt idx="46">
                  <c:v>0.55727943359370002</c:v>
                </c:pt>
                <c:pt idx="47">
                  <c:v>0.55751513671870001</c:v>
                </c:pt>
                <c:pt idx="48">
                  <c:v>0.55752238281199995</c:v>
                </c:pt>
                <c:pt idx="49">
                  <c:v>0.55936167968749995</c:v>
                </c:pt>
                <c:pt idx="50">
                  <c:v>0.55960436999999996</c:v>
                </c:pt>
                <c:pt idx="51">
                  <c:v>0.55976941406199998</c:v>
                </c:pt>
                <c:pt idx="52">
                  <c:v>0.56001378906199994</c:v>
                </c:pt>
                <c:pt idx="53">
                  <c:v>0.56258011718699996</c:v>
                </c:pt>
                <c:pt idx="54">
                  <c:v>0.56308894531200004</c:v>
                </c:pt>
                <c:pt idx="55">
                  <c:v>0.56324164062499904</c:v>
                </c:pt>
                <c:pt idx="56">
                  <c:v>0.56338089843700001</c:v>
                </c:pt>
                <c:pt idx="57">
                  <c:v>0.56304935546870005</c:v>
                </c:pt>
                <c:pt idx="58">
                  <c:v>0.56260505859370002</c:v>
                </c:pt>
                <c:pt idx="59">
                  <c:v>0.56287193359370002</c:v>
                </c:pt>
                <c:pt idx="60">
                  <c:v>0.56299896484375</c:v>
                </c:pt>
                <c:pt idx="61">
                  <c:v>0.56871511718699996</c:v>
                </c:pt>
                <c:pt idx="62">
                  <c:v>0.57043945312</c:v>
                </c:pt>
                <c:pt idx="63">
                  <c:v>0.57242990234369995</c:v>
                </c:pt>
                <c:pt idx="64">
                  <c:v>0.57327806640620005</c:v>
                </c:pt>
                <c:pt idx="65">
                  <c:v>0.57437931640619999</c:v>
                </c:pt>
                <c:pt idx="66">
                  <c:v>0.57278423828119995</c:v>
                </c:pt>
                <c:pt idx="67">
                  <c:v>0.57369541015624903</c:v>
                </c:pt>
                <c:pt idx="68">
                  <c:v>0.57309400390620002</c:v>
                </c:pt>
                <c:pt idx="69">
                  <c:v>0.57324037109375003</c:v>
                </c:pt>
                <c:pt idx="70">
                  <c:v>0.57349021484374996</c:v>
                </c:pt>
                <c:pt idx="71">
                  <c:v>0.57381162109374995</c:v>
                </c:pt>
                <c:pt idx="72">
                  <c:v>0.57409896484370004</c:v>
                </c:pt>
                <c:pt idx="73">
                  <c:v>0.57413650390624904</c:v>
                </c:pt>
                <c:pt idx="74">
                  <c:v>0.57426935546869995</c:v>
                </c:pt>
                <c:pt idx="75">
                  <c:v>0.57333105468699996</c:v>
                </c:pt>
                <c:pt idx="76">
                  <c:v>0.57484277343699997</c:v>
                </c:pt>
                <c:pt idx="77">
                  <c:v>0.57508597656249905</c:v>
                </c:pt>
                <c:pt idx="78">
                  <c:v>0.57534246093700003</c:v>
                </c:pt>
                <c:pt idx="79">
                  <c:v>0.57546597656200005</c:v>
                </c:pt>
                <c:pt idx="80">
                  <c:v>0.57578675781199995</c:v>
                </c:pt>
                <c:pt idx="81">
                  <c:v>0.57430289062499995</c:v>
                </c:pt>
                <c:pt idx="82">
                  <c:v>0.57631476562499995</c:v>
                </c:pt>
                <c:pt idx="83">
                  <c:v>0.57643597656250001</c:v>
                </c:pt>
                <c:pt idx="84">
                  <c:v>0.57645648436999997</c:v>
                </c:pt>
                <c:pt idx="85">
                  <c:v>0.57327351562499995</c:v>
                </c:pt>
                <c:pt idx="86">
                  <c:v>0.5796538867187</c:v>
                </c:pt>
                <c:pt idx="87">
                  <c:v>0.58190509765620002</c:v>
                </c:pt>
                <c:pt idx="88">
                  <c:v>0.58118287109370004</c:v>
                </c:pt>
                <c:pt idx="89">
                  <c:v>0.58439501953124895</c:v>
                </c:pt>
                <c:pt idx="90">
                  <c:v>0.58127548828124997</c:v>
                </c:pt>
                <c:pt idx="91">
                  <c:v>0.58144376953120003</c:v>
                </c:pt>
                <c:pt idx="92">
                  <c:v>0.58156759765620003</c:v>
                </c:pt>
                <c:pt idx="93">
                  <c:v>0.58185087890620002</c:v>
                </c:pt>
                <c:pt idx="94">
                  <c:v>0.58067152343700001</c:v>
                </c:pt>
                <c:pt idx="95">
                  <c:v>0.58225890619999998</c:v>
                </c:pt>
                <c:pt idx="96">
                  <c:v>0.58230410156199996</c:v>
                </c:pt>
                <c:pt idx="97">
                  <c:v>0.58270867186999997</c:v>
                </c:pt>
                <c:pt idx="98">
                  <c:v>0.58275359370000002</c:v>
                </c:pt>
                <c:pt idx="99">
                  <c:v>0.58326681640625</c:v>
                </c:pt>
                <c:pt idx="100">
                  <c:v>0.5843877148437</c:v>
                </c:pt>
                <c:pt idx="101">
                  <c:v>0.58552775390620004</c:v>
                </c:pt>
                <c:pt idx="102">
                  <c:v>0.58639064453120004</c:v>
                </c:pt>
                <c:pt idx="103">
                  <c:v>0.58656361328124995</c:v>
                </c:pt>
                <c:pt idx="104">
                  <c:v>0.58839705078119997</c:v>
                </c:pt>
                <c:pt idx="105">
                  <c:v>0.58664345703124998</c:v>
                </c:pt>
                <c:pt idx="106">
                  <c:v>0.58677302734369996</c:v>
                </c:pt>
                <c:pt idx="107">
                  <c:v>0.58546171869999997</c:v>
                </c:pt>
                <c:pt idx="108">
                  <c:v>0.58691906249999903</c:v>
                </c:pt>
                <c:pt idx="109">
                  <c:v>0.58728128906199994</c:v>
                </c:pt>
                <c:pt idx="110">
                  <c:v>0.58747460937499996</c:v>
                </c:pt>
                <c:pt idx="111">
                  <c:v>0.58828968699999995</c:v>
                </c:pt>
                <c:pt idx="112">
                  <c:v>0.58843394531250004</c:v>
                </c:pt>
                <c:pt idx="113">
                  <c:v>0.58944347656249996</c:v>
                </c:pt>
                <c:pt idx="114">
                  <c:v>0.59049558593749996</c:v>
                </c:pt>
                <c:pt idx="115">
                  <c:v>0.59096140624999904</c:v>
                </c:pt>
                <c:pt idx="116">
                  <c:v>0.59109589843749999</c:v>
                </c:pt>
                <c:pt idx="117">
                  <c:v>0.59122359375</c:v>
                </c:pt>
                <c:pt idx="118">
                  <c:v>0.59148722656249997</c:v>
                </c:pt>
                <c:pt idx="119">
                  <c:v>0.59166578125000002</c:v>
                </c:pt>
                <c:pt idx="120">
                  <c:v>0.59173335937499905</c:v>
                </c:pt>
                <c:pt idx="121">
                  <c:v>0.59187707031199999</c:v>
                </c:pt>
                <c:pt idx="122">
                  <c:v>0.59128847656249905</c:v>
                </c:pt>
                <c:pt idx="123">
                  <c:v>0.59148195311999996</c:v>
                </c:pt>
                <c:pt idx="124">
                  <c:v>0.59164902343750003</c:v>
                </c:pt>
                <c:pt idx="125">
                  <c:v>0.59170449218749999</c:v>
                </c:pt>
                <c:pt idx="126">
                  <c:v>0.59173523437499997</c:v>
                </c:pt>
                <c:pt idx="127">
                  <c:v>0.59192121093700001</c:v>
                </c:pt>
                <c:pt idx="128">
                  <c:v>0.59220054687000001</c:v>
                </c:pt>
                <c:pt idx="129">
                  <c:v>0.59225640619999997</c:v>
                </c:pt>
                <c:pt idx="130">
                  <c:v>0.59232082031199995</c:v>
                </c:pt>
                <c:pt idx="131">
                  <c:v>0.59246820312500004</c:v>
                </c:pt>
                <c:pt idx="132">
                  <c:v>0.59264097656199999</c:v>
                </c:pt>
                <c:pt idx="133">
                  <c:v>0.59278992187000001</c:v>
                </c:pt>
                <c:pt idx="134">
                  <c:v>0.59298828125000003</c:v>
                </c:pt>
                <c:pt idx="135">
                  <c:v>0.59281601562499997</c:v>
                </c:pt>
                <c:pt idx="136">
                  <c:v>0.59295878906199995</c:v>
                </c:pt>
                <c:pt idx="137">
                  <c:v>0.59356353515619997</c:v>
                </c:pt>
                <c:pt idx="138">
                  <c:v>0.59425185546874904</c:v>
                </c:pt>
                <c:pt idx="139">
                  <c:v>0.59474853515624904</c:v>
                </c:pt>
                <c:pt idx="140">
                  <c:v>0.60520554687499994</c:v>
                </c:pt>
                <c:pt idx="141">
                  <c:v>0.62142259765624996</c:v>
                </c:pt>
                <c:pt idx="142">
                  <c:v>0.61541740234374998</c:v>
                </c:pt>
                <c:pt idx="143">
                  <c:v>0.61302189453120004</c:v>
                </c:pt>
                <c:pt idx="144">
                  <c:v>0.60060228515624903</c:v>
                </c:pt>
                <c:pt idx="145">
                  <c:v>0.60069634765624902</c:v>
                </c:pt>
                <c:pt idx="146">
                  <c:v>0.60060712890620005</c:v>
                </c:pt>
                <c:pt idx="147">
                  <c:v>0.60062443359369999</c:v>
                </c:pt>
                <c:pt idx="148">
                  <c:v>0.60070181640620002</c:v>
                </c:pt>
                <c:pt idx="149">
                  <c:v>0.60066966796870003</c:v>
                </c:pt>
                <c:pt idx="150">
                  <c:v>0.60061810546874905</c:v>
                </c:pt>
                <c:pt idx="151">
                  <c:v>0.60068998046870004</c:v>
                </c:pt>
                <c:pt idx="152">
                  <c:v>0.60064955078119997</c:v>
                </c:pt>
                <c:pt idx="153">
                  <c:v>0.60063974609374904</c:v>
                </c:pt>
                <c:pt idx="154">
                  <c:v>0.6006541992187</c:v>
                </c:pt>
                <c:pt idx="155">
                  <c:v>0.60070591796869999</c:v>
                </c:pt>
                <c:pt idx="156">
                  <c:v>0.60069216796869995</c:v>
                </c:pt>
                <c:pt idx="157">
                  <c:v>0.600807871093749</c:v>
                </c:pt>
                <c:pt idx="158">
                  <c:v>0.60069662109370003</c:v>
                </c:pt>
                <c:pt idx="159">
                  <c:v>0.59978878906249899</c:v>
                </c:pt>
                <c:pt idx="160">
                  <c:v>0.60142691406249904</c:v>
                </c:pt>
                <c:pt idx="161">
                  <c:v>0.60175859369999996</c:v>
                </c:pt>
                <c:pt idx="162">
                  <c:v>0.60179316406249905</c:v>
                </c:pt>
                <c:pt idx="163">
                  <c:v>0.60180605468749904</c:v>
                </c:pt>
                <c:pt idx="164">
                  <c:v>0.60202320312499902</c:v>
                </c:pt>
                <c:pt idx="165">
                  <c:v>0.60208871093749905</c:v>
                </c:pt>
                <c:pt idx="166">
                  <c:v>0.60214882812499904</c:v>
                </c:pt>
                <c:pt idx="167">
                  <c:v>0.60219429687499904</c:v>
                </c:pt>
                <c:pt idx="168">
                  <c:v>0.60225277343749894</c:v>
                </c:pt>
                <c:pt idx="169">
                  <c:v>0.60222589843700003</c:v>
                </c:pt>
                <c:pt idx="170">
                  <c:v>0.60251820312499904</c:v>
                </c:pt>
                <c:pt idx="171">
                  <c:v>0.60273499999999902</c:v>
                </c:pt>
                <c:pt idx="172">
                  <c:v>0.60257972656249903</c:v>
                </c:pt>
                <c:pt idx="173">
                  <c:v>0.60295078124999901</c:v>
                </c:pt>
                <c:pt idx="174">
                  <c:v>0.60297617186999997</c:v>
                </c:pt>
                <c:pt idx="175">
                  <c:v>0.60294324218700002</c:v>
                </c:pt>
                <c:pt idx="176">
                  <c:v>0.60292675781249905</c:v>
                </c:pt>
                <c:pt idx="177">
                  <c:v>0.60827435546870001</c:v>
                </c:pt>
                <c:pt idx="178">
                  <c:v>0.60865119140620005</c:v>
                </c:pt>
                <c:pt idx="179">
                  <c:v>0.60879912109370005</c:v>
                </c:pt>
                <c:pt idx="180">
                  <c:v>0.60884599609370005</c:v>
                </c:pt>
                <c:pt idx="181">
                  <c:v>0.60932384765619996</c:v>
                </c:pt>
                <c:pt idx="182">
                  <c:v>0.60942759765620003</c:v>
                </c:pt>
                <c:pt idx="183">
                  <c:v>0.609548652343749</c:v>
                </c:pt>
                <c:pt idx="184">
                  <c:v>0.60968626953124905</c:v>
                </c:pt>
                <c:pt idx="185">
                  <c:v>0.60970130859374905</c:v>
                </c:pt>
                <c:pt idx="186">
                  <c:v>0.60967978515624899</c:v>
                </c:pt>
                <c:pt idx="187">
                  <c:v>0.60957291015619997</c:v>
                </c:pt>
                <c:pt idx="188">
                  <c:v>0.60964162109370001</c:v>
                </c:pt>
                <c:pt idx="189">
                  <c:v>0.61013853515624905</c:v>
                </c:pt>
                <c:pt idx="190">
                  <c:v>0.611442675781249</c:v>
                </c:pt>
                <c:pt idx="191">
                  <c:v>0.61178939453119996</c:v>
                </c:pt>
                <c:pt idx="192">
                  <c:v>0.6118703320312</c:v>
                </c:pt>
                <c:pt idx="193">
                  <c:v>0.6120196679687</c:v>
                </c:pt>
                <c:pt idx="194">
                  <c:v>0.61202080078120003</c:v>
                </c:pt>
                <c:pt idx="195">
                  <c:v>0.61181195312000003</c:v>
                </c:pt>
                <c:pt idx="196">
                  <c:v>0.61198035156200004</c:v>
                </c:pt>
                <c:pt idx="197">
                  <c:v>0.61204718700000005</c:v>
                </c:pt>
                <c:pt idx="198">
                  <c:v>0.61213855468699996</c:v>
                </c:pt>
                <c:pt idx="199">
                  <c:v>0.61227828120000005</c:v>
                </c:pt>
                <c:pt idx="200">
                  <c:v>0.61255648436999999</c:v>
                </c:pt>
                <c:pt idx="201">
                  <c:v>0.61262535156200004</c:v>
                </c:pt>
                <c:pt idx="202">
                  <c:v>0.61279328124999899</c:v>
                </c:pt>
                <c:pt idx="203">
                  <c:v>0.612819687</c:v>
                </c:pt>
                <c:pt idx="204">
                  <c:v>0.61291332031199997</c:v>
                </c:pt>
                <c:pt idx="205">
                  <c:v>0.61302156200000002</c:v>
                </c:pt>
                <c:pt idx="206">
                  <c:v>0.613255351562499</c:v>
                </c:pt>
                <c:pt idx="207">
                  <c:v>0.61327234374999995</c:v>
                </c:pt>
                <c:pt idx="208">
                  <c:v>0.6132889453125</c:v>
                </c:pt>
                <c:pt idx="209">
                  <c:v>0.61346671874999903</c:v>
                </c:pt>
                <c:pt idx="210">
                  <c:v>0.61357624999999905</c:v>
                </c:pt>
                <c:pt idx="211">
                  <c:v>0.61368277343699995</c:v>
                </c:pt>
                <c:pt idx="212">
                  <c:v>0.61375476561999998</c:v>
                </c:pt>
                <c:pt idx="213">
                  <c:v>0.61386039061999997</c:v>
                </c:pt>
                <c:pt idx="214">
                  <c:v>0.617452968749999</c:v>
                </c:pt>
                <c:pt idx="215">
                  <c:v>0.61819515619999998</c:v>
                </c:pt>
                <c:pt idx="216">
                  <c:v>0.61845492186999995</c:v>
                </c:pt>
                <c:pt idx="217">
                  <c:v>0.618542304687</c:v>
                </c:pt>
                <c:pt idx="218">
                  <c:v>0.618641132812499</c:v>
                </c:pt>
                <c:pt idx="219">
                  <c:v>0.61905898437499995</c:v>
                </c:pt>
                <c:pt idx="220">
                  <c:v>0.61902269531249998</c:v>
                </c:pt>
                <c:pt idx="221">
                  <c:v>0.61907492187000002</c:v>
                </c:pt>
                <c:pt idx="222">
                  <c:v>0.61910585937499996</c:v>
                </c:pt>
                <c:pt idx="223">
                  <c:v>0.61905601562000001</c:v>
                </c:pt>
                <c:pt idx="224">
                  <c:v>0.6191455078125</c:v>
                </c:pt>
                <c:pt idx="225">
                  <c:v>0.61920417968749997</c:v>
                </c:pt>
                <c:pt idx="226">
                  <c:v>0.61920632812499998</c:v>
                </c:pt>
                <c:pt idx="227">
                  <c:v>0.61927382811999998</c:v>
                </c:pt>
                <c:pt idx="228">
                  <c:v>0.61929914062000002</c:v>
                </c:pt>
                <c:pt idx="229">
                  <c:v>0.61933316406200001</c:v>
                </c:pt>
                <c:pt idx="230">
                  <c:v>0.61941777343749904</c:v>
                </c:pt>
                <c:pt idx="231">
                  <c:v>0.61950652343699997</c:v>
                </c:pt>
                <c:pt idx="232">
                  <c:v>0.61947730468749995</c:v>
                </c:pt>
                <c:pt idx="233">
                  <c:v>0.61948828124999999</c:v>
                </c:pt>
                <c:pt idx="234">
                  <c:v>0.61946820312499995</c:v>
                </c:pt>
                <c:pt idx="235">
                  <c:v>0.61951343749999999</c:v>
                </c:pt>
                <c:pt idx="236">
                  <c:v>0.61946289062499904</c:v>
                </c:pt>
                <c:pt idx="237">
                  <c:v>0.61952234370000003</c:v>
                </c:pt>
                <c:pt idx="238">
                  <c:v>0.619588320312499</c:v>
                </c:pt>
                <c:pt idx="239">
                  <c:v>0.61859708984374995</c:v>
                </c:pt>
                <c:pt idx="240">
                  <c:v>0.61894763671874897</c:v>
                </c:pt>
                <c:pt idx="241">
                  <c:v>0.61908810546874904</c:v>
                </c:pt>
                <c:pt idx="242">
                  <c:v>0.61922212890619999</c:v>
                </c:pt>
                <c:pt idx="243">
                  <c:v>0.62039060546869995</c:v>
                </c:pt>
                <c:pt idx="244">
                  <c:v>0.61955132812000002</c:v>
                </c:pt>
                <c:pt idx="245">
                  <c:v>0.62099691406199997</c:v>
                </c:pt>
                <c:pt idx="246">
                  <c:v>0.62203785156199998</c:v>
                </c:pt>
                <c:pt idx="247">
                  <c:v>0.62256406249999996</c:v>
                </c:pt>
                <c:pt idx="248">
                  <c:v>0.62325513671870003</c:v>
                </c:pt>
                <c:pt idx="249">
                  <c:v>0.62352712890624995</c:v>
                </c:pt>
                <c:pt idx="250">
                  <c:v>0.62377083984374904</c:v>
                </c:pt>
                <c:pt idx="251">
                  <c:v>0.62420162109370003</c:v>
                </c:pt>
                <c:pt idx="252">
                  <c:v>0.62431865234374995</c:v>
                </c:pt>
                <c:pt idx="253">
                  <c:v>0.62469478515620003</c:v>
                </c:pt>
                <c:pt idx="254">
                  <c:v>0.62469232421874898</c:v>
                </c:pt>
                <c:pt idx="255">
                  <c:v>0.62476583984370004</c:v>
                </c:pt>
                <c:pt idx="256">
                  <c:v>0.62481373046870003</c:v>
                </c:pt>
                <c:pt idx="257">
                  <c:v>0.62476322265624995</c:v>
                </c:pt>
                <c:pt idx="258">
                  <c:v>0.62476728515619995</c:v>
                </c:pt>
                <c:pt idx="259">
                  <c:v>0.62489365234374905</c:v>
                </c:pt>
                <c:pt idx="260">
                  <c:v>0.62494861328124995</c:v>
                </c:pt>
                <c:pt idx="261">
                  <c:v>0.62495662109369998</c:v>
                </c:pt>
                <c:pt idx="262">
                  <c:v>0.62500142578119999</c:v>
                </c:pt>
                <c:pt idx="263">
                  <c:v>0.62497779296870004</c:v>
                </c:pt>
                <c:pt idx="264">
                  <c:v>0.6250804882812</c:v>
                </c:pt>
                <c:pt idx="265">
                  <c:v>0.62507974609369998</c:v>
                </c:pt>
                <c:pt idx="266">
                  <c:v>0.62532365234370002</c:v>
                </c:pt>
                <c:pt idx="267">
                  <c:v>0.6263344335937</c:v>
                </c:pt>
                <c:pt idx="268">
                  <c:v>0.62649958984370002</c:v>
                </c:pt>
                <c:pt idx="269">
                  <c:v>0.62662255859374905</c:v>
                </c:pt>
                <c:pt idx="270">
                  <c:v>0.62680615234369996</c:v>
                </c:pt>
                <c:pt idx="271">
                  <c:v>0.62692244140620002</c:v>
                </c:pt>
                <c:pt idx="272">
                  <c:v>0.64304982421870005</c:v>
                </c:pt>
                <c:pt idx="273">
                  <c:v>0.64437095703124903</c:v>
                </c:pt>
                <c:pt idx="274">
                  <c:v>0.64400968700000005</c:v>
                </c:pt>
                <c:pt idx="275">
                  <c:v>0.64565011718700005</c:v>
                </c:pt>
                <c:pt idx="276">
                  <c:v>0.64637093700000003</c:v>
                </c:pt>
                <c:pt idx="277">
                  <c:v>0.64656699218750002</c:v>
                </c:pt>
                <c:pt idx="278">
                  <c:v>0.64673925781200003</c:v>
                </c:pt>
                <c:pt idx="279">
                  <c:v>0.646824492187</c:v>
                </c:pt>
                <c:pt idx="280">
                  <c:v>0.6461416601562</c:v>
                </c:pt>
                <c:pt idx="281">
                  <c:v>0.64787927734369999</c:v>
                </c:pt>
                <c:pt idx="282">
                  <c:v>0.64802119140625003</c:v>
                </c:pt>
                <c:pt idx="283">
                  <c:v>0.64861404296869996</c:v>
                </c:pt>
                <c:pt idx="284">
                  <c:v>0.64869123046870003</c:v>
                </c:pt>
                <c:pt idx="285">
                  <c:v>0.64887525390620004</c:v>
                </c:pt>
                <c:pt idx="286">
                  <c:v>0.64882689453120002</c:v>
                </c:pt>
                <c:pt idx="287">
                  <c:v>0.64890087890624903</c:v>
                </c:pt>
                <c:pt idx="288">
                  <c:v>0.64898525390619999</c:v>
                </c:pt>
                <c:pt idx="289">
                  <c:v>0.64898712890620003</c:v>
                </c:pt>
                <c:pt idx="290">
                  <c:v>0.64899841796869995</c:v>
                </c:pt>
                <c:pt idx="291">
                  <c:v>0.64901279296875003</c:v>
                </c:pt>
                <c:pt idx="292">
                  <c:v>0.64907474609369997</c:v>
                </c:pt>
                <c:pt idx="293">
                  <c:v>0.64909693359370002</c:v>
                </c:pt>
                <c:pt idx="294">
                  <c:v>0.64912103515620001</c:v>
                </c:pt>
                <c:pt idx="295">
                  <c:v>0.64779109369999999</c:v>
                </c:pt>
                <c:pt idx="296">
                  <c:v>0.64838816406199995</c:v>
                </c:pt>
                <c:pt idx="297">
                  <c:v>0.64852539062500003</c:v>
                </c:pt>
                <c:pt idx="298">
                  <c:v>0.64863753906199995</c:v>
                </c:pt>
                <c:pt idx="299">
                  <c:v>0.64860499999999999</c:v>
                </c:pt>
                <c:pt idx="300">
                  <c:v>0.64875460937499996</c:v>
                </c:pt>
                <c:pt idx="301">
                  <c:v>0.64874343749999996</c:v>
                </c:pt>
                <c:pt idx="302">
                  <c:v>0.64876742187000003</c:v>
                </c:pt>
                <c:pt idx="303">
                  <c:v>0.64899156199999997</c:v>
                </c:pt>
                <c:pt idx="304">
                  <c:v>0.64905417968699997</c:v>
                </c:pt>
                <c:pt idx="305">
                  <c:v>0.64911765624999995</c:v>
                </c:pt>
                <c:pt idx="306">
                  <c:v>0.64925265624999995</c:v>
                </c:pt>
                <c:pt idx="307">
                  <c:v>0.64924015624999998</c:v>
                </c:pt>
                <c:pt idx="308">
                  <c:v>0.649309960937</c:v>
                </c:pt>
                <c:pt idx="309">
                  <c:v>0.64849744140624899</c:v>
                </c:pt>
                <c:pt idx="310">
                  <c:v>0.6489111523437</c:v>
                </c:pt>
                <c:pt idx="311">
                  <c:v>0.65004017578119999</c:v>
                </c:pt>
                <c:pt idx="312">
                  <c:v>0.65153626953120003</c:v>
                </c:pt>
                <c:pt idx="313">
                  <c:v>0.65177103515620005</c:v>
                </c:pt>
                <c:pt idx="314">
                  <c:v>0.65186279296874905</c:v>
                </c:pt>
                <c:pt idx="315">
                  <c:v>0.6518978320312</c:v>
                </c:pt>
                <c:pt idx="316">
                  <c:v>0.65191552734369995</c:v>
                </c:pt>
                <c:pt idx="317">
                  <c:v>0.65208326171870001</c:v>
                </c:pt>
                <c:pt idx="318">
                  <c:v>0.65368521484370001</c:v>
                </c:pt>
                <c:pt idx="319">
                  <c:v>0.65371306640624904</c:v>
                </c:pt>
                <c:pt idx="320">
                  <c:v>0.65379591796874903</c:v>
                </c:pt>
                <c:pt idx="321">
                  <c:v>0.653817167968749</c:v>
                </c:pt>
                <c:pt idx="322">
                  <c:v>0.65385197265619999</c:v>
                </c:pt>
                <c:pt idx="323">
                  <c:v>0.65390255859374902</c:v>
                </c:pt>
                <c:pt idx="324">
                  <c:v>0.65387126953120001</c:v>
                </c:pt>
                <c:pt idx="325">
                  <c:v>0.6538240429687</c:v>
                </c:pt>
                <c:pt idx="326">
                  <c:v>0.65385775390624901</c:v>
                </c:pt>
                <c:pt idx="327">
                  <c:v>0.65230677734370002</c:v>
                </c:pt>
                <c:pt idx="328">
                  <c:v>0.6523392382812</c:v>
                </c:pt>
                <c:pt idx="329">
                  <c:v>0.65237158203124901</c:v>
                </c:pt>
                <c:pt idx="330">
                  <c:v>0.65272345703120005</c:v>
                </c:pt>
                <c:pt idx="331">
                  <c:v>0.65285853515624903</c:v>
                </c:pt>
                <c:pt idx="332">
                  <c:v>0.65361376953124894</c:v>
                </c:pt>
                <c:pt idx="333">
                  <c:v>0.65434951171870004</c:v>
                </c:pt>
                <c:pt idx="334">
                  <c:v>0.65448763671870003</c:v>
                </c:pt>
                <c:pt idx="335">
                  <c:v>0.65444470703124902</c:v>
                </c:pt>
                <c:pt idx="336">
                  <c:v>0.65453498046874903</c:v>
                </c:pt>
                <c:pt idx="337">
                  <c:v>0.65469041015624996</c:v>
                </c:pt>
                <c:pt idx="338">
                  <c:v>0.65470224609374905</c:v>
                </c:pt>
                <c:pt idx="339">
                  <c:v>0.65478525390620002</c:v>
                </c:pt>
                <c:pt idx="340">
                  <c:v>0.65476259765620004</c:v>
                </c:pt>
                <c:pt idx="341">
                  <c:v>0.65490173828124898</c:v>
                </c:pt>
                <c:pt idx="342">
                  <c:v>0.65505439453124903</c:v>
                </c:pt>
                <c:pt idx="343">
                  <c:v>0.65510228515619995</c:v>
                </c:pt>
                <c:pt idx="344">
                  <c:v>0.65524908203120003</c:v>
                </c:pt>
                <c:pt idx="345">
                  <c:v>0.65527615234374903</c:v>
                </c:pt>
                <c:pt idx="346">
                  <c:v>0.65525751953120004</c:v>
                </c:pt>
                <c:pt idx="347">
                  <c:v>0.655265566406249</c:v>
                </c:pt>
                <c:pt idx="348">
                  <c:v>0.65524958984374904</c:v>
                </c:pt>
                <c:pt idx="349">
                  <c:v>0.65530443359374901</c:v>
                </c:pt>
                <c:pt idx="350">
                  <c:v>0.65534908203120001</c:v>
                </c:pt>
                <c:pt idx="351">
                  <c:v>0.655328183593749</c:v>
                </c:pt>
                <c:pt idx="352">
                  <c:v>0.655347402343749</c:v>
                </c:pt>
                <c:pt idx="353">
                  <c:v>0.65531865234370001</c:v>
                </c:pt>
                <c:pt idx="354">
                  <c:v>0.65532587890624905</c:v>
                </c:pt>
                <c:pt idx="355">
                  <c:v>0.65543056640620001</c:v>
                </c:pt>
                <c:pt idx="356">
                  <c:v>0.65544513671874904</c:v>
                </c:pt>
                <c:pt idx="357">
                  <c:v>0.65547935546874903</c:v>
                </c:pt>
                <c:pt idx="358">
                  <c:v>0.65544298828119996</c:v>
                </c:pt>
                <c:pt idx="359">
                  <c:v>0.65541447265624897</c:v>
                </c:pt>
                <c:pt idx="360">
                  <c:v>0.65545751953120002</c:v>
                </c:pt>
                <c:pt idx="361">
                  <c:v>0.65549064453124894</c:v>
                </c:pt>
                <c:pt idx="362">
                  <c:v>0.65554076171870002</c:v>
                </c:pt>
                <c:pt idx="363">
                  <c:v>0.65555416015620005</c:v>
                </c:pt>
                <c:pt idx="364">
                  <c:v>0.65553033203120004</c:v>
                </c:pt>
                <c:pt idx="365">
                  <c:v>0.65551822265624904</c:v>
                </c:pt>
                <c:pt idx="366">
                  <c:v>0.65560544921870001</c:v>
                </c:pt>
                <c:pt idx="367">
                  <c:v>0.6555788476562</c:v>
                </c:pt>
                <c:pt idx="368">
                  <c:v>0.655631777343749</c:v>
                </c:pt>
                <c:pt idx="369">
                  <c:v>0.655598183593749</c:v>
                </c:pt>
                <c:pt idx="370">
                  <c:v>0.65571326171870004</c:v>
                </c:pt>
                <c:pt idx="371">
                  <c:v>0.65571279296874996</c:v>
                </c:pt>
                <c:pt idx="372">
                  <c:v>0.65574486328124904</c:v>
                </c:pt>
                <c:pt idx="373">
                  <c:v>0.65579142578124905</c:v>
                </c:pt>
                <c:pt idx="374">
                  <c:v>0.65582572265624905</c:v>
                </c:pt>
                <c:pt idx="375">
                  <c:v>0.65584486328124902</c:v>
                </c:pt>
                <c:pt idx="376">
                  <c:v>0.65587255859374904</c:v>
                </c:pt>
                <c:pt idx="377">
                  <c:v>0.65591412109369995</c:v>
                </c:pt>
                <c:pt idx="378">
                  <c:v>0.66251996093749999</c:v>
                </c:pt>
                <c:pt idx="379">
                  <c:v>0.66314691406249904</c:v>
                </c:pt>
                <c:pt idx="380">
                  <c:v>0.66360222656199996</c:v>
                </c:pt>
                <c:pt idx="381">
                  <c:v>0.66382871093700002</c:v>
                </c:pt>
                <c:pt idx="382">
                  <c:v>0.66394515624999995</c:v>
                </c:pt>
                <c:pt idx="383">
                  <c:v>0.66402742187499997</c:v>
                </c:pt>
                <c:pt idx="384">
                  <c:v>0.6640708984375</c:v>
                </c:pt>
                <c:pt idx="385">
                  <c:v>0.66405753906200005</c:v>
                </c:pt>
                <c:pt idx="386">
                  <c:v>0.66410472656200004</c:v>
                </c:pt>
                <c:pt idx="387">
                  <c:v>0.66427019531249998</c:v>
                </c:pt>
                <c:pt idx="388">
                  <c:v>0.66426964843699998</c:v>
                </c:pt>
                <c:pt idx="389">
                  <c:v>0.66562482421869995</c:v>
                </c:pt>
                <c:pt idx="390">
                  <c:v>0.6661881054687</c:v>
                </c:pt>
                <c:pt idx="391">
                  <c:v>0.66713853515620003</c:v>
                </c:pt>
                <c:pt idx="392">
                  <c:v>0.66747642578120003</c:v>
                </c:pt>
                <c:pt idx="393">
                  <c:v>0.66759447265624905</c:v>
                </c:pt>
                <c:pt idx="394">
                  <c:v>0.66764708984370003</c:v>
                </c:pt>
                <c:pt idx="395">
                  <c:v>0.66769498046870002</c:v>
                </c:pt>
                <c:pt idx="396">
                  <c:v>0.66779345703119997</c:v>
                </c:pt>
                <c:pt idx="397">
                  <c:v>0.66822292968749997</c:v>
                </c:pt>
                <c:pt idx="398">
                  <c:v>0.66870593700000003</c:v>
                </c:pt>
                <c:pt idx="399">
                  <c:v>0.66891777343699999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3F-4631-BB13-30A33A49862B}"/>
            </c:ext>
          </c:extLst>
        </c:ser>
        <c:ser>
          <c:idx val="3"/>
          <c:order val="3"/>
          <c:tx>
            <c:strRef>
              <c:f>Sheet1!$S$4</c:f>
              <c:strCache>
                <c:ptCount val="1"/>
                <c:pt idx="0">
                  <c:v>keywords lin 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Sheet1!$S$5:$S$404</c:f>
              <c:numCache>
                <c:formatCode>General</c:formatCode>
                <c:ptCount val="400"/>
                <c:pt idx="0">
                  <c:v>0.49934628906200001</c:v>
                </c:pt>
                <c:pt idx="1">
                  <c:v>0.50387294921875003</c:v>
                </c:pt>
                <c:pt idx="2">
                  <c:v>0.5005848632812</c:v>
                </c:pt>
                <c:pt idx="3">
                  <c:v>0.50545646484374995</c:v>
                </c:pt>
                <c:pt idx="4">
                  <c:v>0.50492041015625</c:v>
                </c:pt>
                <c:pt idx="5">
                  <c:v>0.50934533203120003</c:v>
                </c:pt>
                <c:pt idx="6">
                  <c:v>0.50944294921870004</c:v>
                </c:pt>
                <c:pt idx="7">
                  <c:v>0.51024013671870005</c:v>
                </c:pt>
                <c:pt idx="8">
                  <c:v>0.51328841796869995</c:v>
                </c:pt>
                <c:pt idx="9">
                  <c:v>0.51348365234369997</c:v>
                </c:pt>
                <c:pt idx="10">
                  <c:v>0.53230355468750001</c:v>
                </c:pt>
                <c:pt idx="11">
                  <c:v>0.53101234374999995</c:v>
                </c:pt>
                <c:pt idx="12">
                  <c:v>0.53177855468750002</c:v>
                </c:pt>
                <c:pt idx="13">
                  <c:v>0.54922417968750004</c:v>
                </c:pt>
                <c:pt idx="14">
                  <c:v>0.55137195312499998</c:v>
                </c:pt>
                <c:pt idx="15">
                  <c:v>0.55210621093750001</c:v>
                </c:pt>
                <c:pt idx="16">
                  <c:v>0.55017597656249995</c:v>
                </c:pt>
                <c:pt idx="17">
                  <c:v>0.55874181640620002</c:v>
                </c:pt>
                <c:pt idx="18">
                  <c:v>0.56093427734374901</c:v>
                </c:pt>
                <c:pt idx="19">
                  <c:v>0.56001849609370002</c:v>
                </c:pt>
                <c:pt idx="20">
                  <c:v>0.56105025390624896</c:v>
                </c:pt>
                <c:pt idx="21">
                  <c:v>0.56490339843699999</c:v>
                </c:pt>
                <c:pt idx="22">
                  <c:v>0.56474195312499897</c:v>
                </c:pt>
                <c:pt idx="23">
                  <c:v>0.56518339843749898</c:v>
                </c:pt>
                <c:pt idx="24">
                  <c:v>0.56560249999999901</c:v>
                </c:pt>
                <c:pt idx="25">
                  <c:v>0.56559175781249904</c:v>
                </c:pt>
                <c:pt idx="26">
                  <c:v>0.56574300781249898</c:v>
                </c:pt>
                <c:pt idx="27">
                  <c:v>0.56590804687499896</c:v>
                </c:pt>
                <c:pt idx="28">
                  <c:v>0.56611890624999905</c:v>
                </c:pt>
                <c:pt idx="29">
                  <c:v>0.56649441406249901</c:v>
                </c:pt>
                <c:pt idx="30">
                  <c:v>0.56430542968749997</c:v>
                </c:pt>
                <c:pt idx="31">
                  <c:v>0.56453656200000002</c:v>
                </c:pt>
                <c:pt idx="32">
                  <c:v>0.56491642578124901</c:v>
                </c:pt>
                <c:pt idx="33">
                  <c:v>0.56634482421870003</c:v>
                </c:pt>
                <c:pt idx="34">
                  <c:v>0.56653322265619999</c:v>
                </c:pt>
                <c:pt idx="35">
                  <c:v>0.56667755859369995</c:v>
                </c:pt>
                <c:pt idx="36">
                  <c:v>0.56701337890624903</c:v>
                </c:pt>
                <c:pt idx="37">
                  <c:v>0.56995003906200004</c:v>
                </c:pt>
                <c:pt idx="38">
                  <c:v>0.57033937499999998</c:v>
                </c:pt>
                <c:pt idx="39">
                  <c:v>0.568558749999999</c:v>
                </c:pt>
                <c:pt idx="40">
                  <c:v>0.568201757812</c:v>
                </c:pt>
                <c:pt idx="41">
                  <c:v>0.56921476562499995</c:v>
                </c:pt>
                <c:pt idx="42">
                  <c:v>0.56934355468700004</c:v>
                </c:pt>
                <c:pt idx="43">
                  <c:v>0.56938226562499905</c:v>
                </c:pt>
                <c:pt idx="44">
                  <c:v>0.56949453120000004</c:v>
                </c:pt>
                <c:pt idx="45">
                  <c:v>0.56572443359374902</c:v>
                </c:pt>
                <c:pt idx="46">
                  <c:v>0.56574353515620002</c:v>
                </c:pt>
                <c:pt idx="47">
                  <c:v>0.56593033203120002</c:v>
                </c:pt>
                <c:pt idx="48">
                  <c:v>0.56464275390624996</c:v>
                </c:pt>
                <c:pt idx="49">
                  <c:v>0.56399162109374901</c:v>
                </c:pt>
                <c:pt idx="50">
                  <c:v>0.56789396484370003</c:v>
                </c:pt>
                <c:pt idx="51">
                  <c:v>0.56841759765620004</c:v>
                </c:pt>
                <c:pt idx="52">
                  <c:v>0.5688924804687</c:v>
                </c:pt>
                <c:pt idx="53">
                  <c:v>0.56928275390619998</c:v>
                </c:pt>
                <c:pt idx="54">
                  <c:v>0.56967263671870005</c:v>
                </c:pt>
                <c:pt idx="55">
                  <c:v>0.56660087890620003</c:v>
                </c:pt>
                <c:pt idx="56">
                  <c:v>0.56558984374999999</c:v>
                </c:pt>
                <c:pt idx="57">
                  <c:v>0.56601609369999994</c:v>
                </c:pt>
                <c:pt idx="58">
                  <c:v>0.56463068359374902</c:v>
                </c:pt>
                <c:pt idx="59">
                  <c:v>0.56686568359370004</c:v>
                </c:pt>
                <c:pt idx="60">
                  <c:v>0.56694998046870004</c:v>
                </c:pt>
                <c:pt idx="61">
                  <c:v>0.56826115234374996</c:v>
                </c:pt>
                <c:pt idx="62">
                  <c:v>0.56897689453120004</c:v>
                </c:pt>
                <c:pt idx="63">
                  <c:v>0.56908845703120003</c:v>
                </c:pt>
                <c:pt idx="64">
                  <c:v>0.58171201171874998</c:v>
                </c:pt>
                <c:pt idx="65">
                  <c:v>0.57122689453120001</c:v>
                </c:pt>
                <c:pt idx="66">
                  <c:v>0.57134462890625004</c:v>
                </c:pt>
                <c:pt idx="67">
                  <c:v>0.57149076171869995</c:v>
                </c:pt>
                <c:pt idx="68">
                  <c:v>0.57126171874999898</c:v>
                </c:pt>
                <c:pt idx="69">
                  <c:v>0.57275707031199996</c:v>
                </c:pt>
                <c:pt idx="70">
                  <c:v>0.57293972656249903</c:v>
                </c:pt>
                <c:pt idx="71">
                  <c:v>0.56832910156200001</c:v>
                </c:pt>
                <c:pt idx="72">
                  <c:v>0.56915632812000005</c:v>
                </c:pt>
                <c:pt idx="73">
                  <c:v>0.58671556640620004</c:v>
                </c:pt>
                <c:pt idx="74">
                  <c:v>0.56774353515624998</c:v>
                </c:pt>
                <c:pt idx="75">
                  <c:v>0.56369886718749995</c:v>
                </c:pt>
                <c:pt idx="76">
                  <c:v>0.5646867578125</c:v>
                </c:pt>
                <c:pt idx="77">
                  <c:v>0.566046835937</c:v>
                </c:pt>
                <c:pt idx="78">
                  <c:v>0.56645910156199997</c:v>
                </c:pt>
                <c:pt idx="79">
                  <c:v>0.56662121093700002</c:v>
                </c:pt>
                <c:pt idx="80">
                  <c:v>0.56656660156200001</c:v>
                </c:pt>
                <c:pt idx="81">
                  <c:v>0.56669195312499998</c:v>
                </c:pt>
                <c:pt idx="82">
                  <c:v>0.56668160156199998</c:v>
                </c:pt>
                <c:pt idx="83">
                  <c:v>0.56668800781249995</c:v>
                </c:pt>
                <c:pt idx="84">
                  <c:v>0.56691328124999996</c:v>
                </c:pt>
                <c:pt idx="85">
                  <c:v>0.56693566406249996</c:v>
                </c:pt>
                <c:pt idx="86">
                  <c:v>0.56698460936999995</c:v>
                </c:pt>
                <c:pt idx="87">
                  <c:v>0.56680535156199996</c:v>
                </c:pt>
                <c:pt idx="88">
                  <c:v>0.56687421869999999</c:v>
                </c:pt>
                <c:pt idx="89">
                  <c:v>0.56707687500000004</c:v>
                </c:pt>
                <c:pt idx="90">
                  <c:v>0.56721257812500003</c:v>
                </c:pt>
                <c:pt idx="91">
                  <c:v>0.56751089843749902</c:v>
                </c:pt>
                <c:pt idx="92">
                  <c:v>0.56794537109370002</c:v>
                </c:pt>
                <c:pt idx="93">
                  <c:v>0.56798333984375005</c:v>
                </c:pt>
                <c:pt idx="94">
                  <c:v>0.56811951171874997</c:v>
                </c:pt>
                <c:pt idx="95">
                  <c:v>0.56829107421869995</c:v>
                </c:pt>
                <c:pt idx="96">
                  <c:v>0.56847189453119995</c:v>
                </c:pt>
                <c:pt idx="97">
                  <c:v>0.56869564453120003</c:v>
                </c:pt>
                <c:pt idx="98">
                  <c:v>0.56878419921870005</c:v>
                </c:pt>
                <c:pt idx="99">
                  <c:v>0.56901330078120005</c:v>
                </c:pt>
                <c:pt idx="100">
                  <c:v>0.56913458984370002</c:v>
                </c:pt>
                <c:pt idx="101">
                  <c:v>0.57124287109369998</c:v>
                </c:pt>
                <c:pt idx="102">
                  <c:v>0.57175771484369997</c:v>
                </c:pt>
                <c:pt idx="103">
                  <c:v>0.57073453124999995</c:v>
                </c:pt>
                <c:pt idx="104">
                  <c:v>0.57252050781200003</c:v>
                </c:pt>
                <c:pt idx="105">
                  <c:v>0.57287851562000003</c:v>
                </c:pt>
                <c:pt idx="106">
                  <c:v>0.573282539062</c:v>
                </c:pt>
                <c:pt idx="107">
                  <c:v>0.57370152343699998</c:v>
                </c:pt>
                <c:pt idx="108">
                  <c:v>0.57406335937499997</c:v>
                </c:pt>
                <c:pt idx="109">
                  <c:v>0.57437425781249996</c:v>
                </c:pt>
                <c:pt idx="110">
                  <c:v>0.57453082031250002</c:v>
                </c:pt>
                <c:pt idx="111">
                  <c:v>0.57474851562499996</c:v>
                </c:pt>
                <c:pt idx="112">
                  <c:v>0.57496851562499995</c:v>
                </c:pt>
                <c:pt idx="113">
                  <c:v>0.57505566406249997</c:v>
                </c:pt>
                <c:pt idx="114">
                  <c:v>0.57515722656199997</c:v>
                </c:pt>
                <c:pt idx="115">
                  <c:v>0.57526015620000004</c:v>
                </c:pt>
                <c:pt idx="116">
                  <c:v>0.57542218749999996</c:v>
                </c:pt>
                <c:pt idx="117">
                  <c:v>0.57555925781249995</c:v>
                </c:pt>
                <c:pt idx="118">
                  <c:v>0.575663437</c:v>
                </c:pt>
                <c:pt idx="119">
                  <c:v>0.57570660156249998</c:v>
                </c:pt>
                <c:pt idx="120">
                  <c:v>0.57569695312000002</c:v>
                </c:pt>
                <c:pt idx="121">
                  <c:v>0.57575800781249997</c:v>
                </c:pt>
                <c:pt idx="122">
                  <c:v>0.57589925781200002</c:v>
                </c:pt>
                <c:pt idx="123">
                  <c:v>0.57595148437499999</c:v>
                </c:pt>
                <c:pt idx="124">
                  <c:v>0.57589410156249998</c:v>
                </c:pt>
                <c:pt idx="125">
                  <c:v>0.57603464843749996</c:v>
                </c:pt>
                <c:pt idx="126">
                  <c:v>0.57464400390619996</c:v>
                </c:pt>
                <c:pt idx="127">
                  <c:v>0.5762250976562</c:v>
                </c:pt>
                <c:pt idx="128">
                  <c:v>0.57638232421869995</c:v>
                </c:pt>
                <c:pt idx="129">
                  <c:v>0.575047148437</c:v>
                </c:pt>
                <c:pt idx="130">
                  <c:v>0.57663093700000001</c:v>
                </c:pt>
                <c:pt idx="131">
                  <c:v>0.57735054686999998</c:v>
                </c:pt>
                <c:pt idx="132">
                  <c:v>0.57815632812499995</c:v>
                </c:pt>
                <c:pt idx="133">
                  <c:v>0.57822085937000001</c:v>
                </c:pt>
                <c:pt idx="134">
                  <c:v>0.57844601562499998</c:v>
                </c:pt>
                <c:pt idx="135">
                  <c:v>0.57837027343699998</c:v>
                </c:pt>
                <c:pt idx="136">
                  <c:v>0.57774177734370002</c:v>
                </c:pt>
                <c:pt idx="137">
                  <c:v>0.57897388671874905</c:v>
                </c:pt>
                <c:pt idx="138">
                  <c:v>0.57913353515624899</c:v>
                </c:pt>
                <c:pt idx="139">
                  <c:v>0.57898705078120005</c:v>
                </c:pt>
                <c:pt idx="140">
                  <c:v>0.57971916015625002</c:v>
                </c:pt>
                <c:pt idx="141">
                  <c:v>0.58129072265619997</c:v>
                </c:pt>
                <c:pt idx="142">
                  <c:v>0.580549414062</c:v>
                </c:pt>
                <c:pt idx="143">
                  <c:v>0.58088296875000001</c:v>
                </c:pt>
                <c:pt idx="144">
                  <c:v>0.58064781249999997</c:v>
                </c:pt>
                <c:pt idx="145">
                  <c:v>0.5827888671875</c:v>
                </c:pt>
                <c:pt idx="146">
                  <c:v>0.57815871093749904</c:v>
                </c:pt>
                <c:pt idx="147">
                  <c:v>0.57638738281199997</c:v>
                </c:pt>
                <c:pt idx="148">
                  <c:v>0.57658703119999999</c:v>
                </c:pt>
                <c:pt idx="149">
                  <c:v>0.57684511718700004</c:v>
                </c:pt>
                <c:pt idx="150">
                  <c:v>0.57606228515619995</c:v>
                </c:pt>
                <c:pt idx="151">
                  <c:v>0.57794767578119999</c:v>
                </c:pt>
                <c:pt idx="152">
                  <c:v>0.57833978515624995</c:v>
                </c:pt>
                <c:pt idx="153">
                  <c:v>0.57869689453124995</c:v>
                </c:pt>
                <c:pt idx="154">
                  <c:v>0.57880255859374996</c:v>
                </c:pt>
                <c:pt idx="155">
                  <c:v>0.59381117187499899</c:v>
                </c:pt>
                <c:pt idx="156">
                  <c:v>0.59602585937499997</c:v>
                </c:pt>
                <c:pt idx="157">
                  <c:v>0.59650097656199996</c:v>
                </c:pt>
                <c:pt idx="158">
                  <c:v>0.59691035156200001</c:v>
                </c:pt>
                <c:pt idx="159">
                  <c:v>0.59737499999999999</c:v>
                </c:pt>
                <c:pt idx="160">
                  <c:v>0.59615287109369997</c:v>
                </c:pt>
                <c:pt idx="161">
                  <c:v>0.59725523437000005</c:v>
                </c:pt>
                <c:pt idx="162">
                  <c:v>0.59785195312499995</c:v>
                </c:pt>
                <c:pt idx="163">
                  <c:v>0.59846910156199995</c:v>
                </c:pt>
                <c:pt idx="164">
                  <c:v>0.59878871093749997</c:v>
                </c:pt>
                <c:pt idx="165">
                  <c:v>0.60303906249999895</c:v>
                </c:pt>
                <c:pt idx="166">
                  <c:v>0.60191953124999897</c:v>
                </c:pt>
                <c:pt idx="167">
                  <c:v>0.60228519531249902</c:v>
                </c:pt>
                <c:pt idx="168">
                  <c:v>0.60254898437000004</c:v>
                </c:pt>
                <c:pt idx="169">
                  <c:v>0.60298386718700003</c:v>
                </c:pt>
                <c:pt idx="170">
                  <c:v>0.60328800781199998</c:v>
                </c:pt>
                <c:pt idx="171">
                  <c:v>0.60432660156200002</c:v>
                </c:pt>
                <c:pt idx="172">
                  <c:v>0.60445167968749902</c:v>
                </c:pt>
                <c:pt idx="173">
                  <c:v>0.60452222656200005</c:v>
                </c:pt>
                <c:pt idx="174">
                  <c:v>0.60469218749999898</c:v>
                </c:pt>
                <c:pt idx="175">
                  <c:v>0.60480773437000002</c:v>
                </c:pt>
                <c:pt idx="176">
                  <c:v>0.60488061999999998</c:v>
                </c:pt>
                <c:pt idx="177">
                  <c:v>0.60492722656200004</c:v>
                </c:pt>
                <c:pt idx="178">
                  <c:v>0.60512632812</c:v>
                </c:pt>
                <c:pt idx="179">
                  <c:v>0.60524960937499905</c:v>
                </c:pt>
                <c:pt idx="180">
                  <c:v>0.60527707031199995</c:v>
                </c:pt>
                <c:pt idx="181">
                  <c:v>0.60440871093749904</c:v>
                </c:pt>
                <c:pt idx="182">
                  <c:v>0.60517015620000003</c:v>
                </c:pt>
                <c:pt idx="183">
                  <c:v>0.60310775390619997</c:v>
                </c:pt>
                <c:pt idx="184">
                  <c:v>0.60358513671869995</c:v>
                </c:pt>
                <c:pt idx="185">
                  <c:v>0.60346849609370001</c:v>
                </c:pt>
                <c:pt idx="186">
                  <c:v>0.60363755859374901</c:v>
                </c:pt>
                <c:pt idx="187">
                  <c:v>0.60371775390619997</c:v>
                </c:pt>
                <c:pt idx="188">
                  <c:v>0.60412126953120004</c:v>
                </c:pt>
                <c:pt idx="189">
                  <c:v>0.60412439453120004</c:v>
                </c:pt>
                <c:pt idx="190">
                  <c:v>0.60438888671874902</c:v>
                </c:pt>
                <c:pt idx="191">
                  <c:v>0.60456376953119995</c:v>
                </c:pt>
                <c:pt idx="192">
                  <c:v>0.60471658203120005</c:v>
                </c:pt>
                <c:pt idx="193">
                  <c:v>0.6048014257812</c:v>
                </c:pt>
                <c:pt idx="194">
                  <c:v>0.60482513671874905</c:v>
                </c:pt>
                <c:pt idx="195">
                  <c:v>0.60491380859370003</c:v>
                </c:pt>
                <c:pt idx="196">
                  <c:v>0.60493341796870004</c:v>
                </c:pt>
                <c:pt idx="197">
                  <c:v>0.60416062500000001</c:v>
                </c:pt>
                <c:pt idx="198">
                  <c:v>0.60580144531199998</c:v>
                </c:pt>
                <c:pt idx="199">
                  <c:v>0.60625867187000004</c:v>
                </c:pt>
                <c:pt idx="200">
                  <c:v>0.60636644531200001</c:v>
                </c:pt>
                <c:pt idx="201">
                  <c:v>0.605538183593749</c:v>
                </c:pt>
                <c:pt idx="202">
                  <c:v>0.60767181640620005</c:v>
                </c:pt>
                <c:pt idx="203">
                  <c:v>0.6078070117187</c:v>
                </c:pt>
                <c:pt idx="204">
                  <c:v>0.60794201171869999</c:v>
                </c:pt>
                <c:pt idx="205">
                  <c:v>0.60806197265619999</c:v>
                </c:pt>
                <c:pt idx="206">
                  <c:v>0.60810337890620003</c:v>
                </c:pt>
                <c:pt idx="207">
                  <c:v>0.60819423828120001</c:v>
                </c:pt>
                <c:pt idx="208">
                  <c:v>0.608319550781249</c:v>
                </c:pt>
                <c:pt idx="209">
                  <c:v>0.60833138671870002</c:v>
                </c:pt>
                <c:pt idx="210">
                  <c:v>0.60843443359374905</c:v>
                </c:pt>
                <c:pt idx="211">
                  <c:v>0.60890986328124996</c:v>
                </c:pt>
                <c:pt idx="212">
                  <c:v>0.60875181640620002</c:v>
                </c:pt>
                <c:pt idx="213">
                  <c:v>0.60872294921869996</c:v>
                </c:pt>
                <c:pt idx="214">
                  <c:v>0.60867556640620002</c:v>
                </c:pt>
                <c:pt idx="215">
                  <c:v>0.60872748046875003</c:v>
                </c:pt>
                <c:pt idx="216">
                  <c:v>0.60887142578120002</c:v>
                </c:pt>
                <c:pt idx="217">
                  <c:v>0.60885357421870001</c:v>
                </c:pt>
                <c:pt idx="218">
                  <c:v>0.60903693359370004</c:v>
                </c:pt>
                <c:pt idx="219">
                  <c:v>0.60906212890620004</c:v>
                </c:pt>
                <c:pt idx="220">
                  <c:v>0.60908818359374906</c:v>
                </c:pt>
                <c:pt idx="221">
                  <c:v>0.60928208984374999</c:v>
                </c:pt>
                <c:pt idx="222">
                  <c:v>0.60837664061999996</c:v>
                </c:pt>
                <c:pt idx="223">
                  <c:v>0.608570859375</c:v>
                </c:pt>
                <c:pt idx="224">
                  <c:v>0.60865101562000001</c:v>
                </c:pt>
                <c:pt idx="225">
                  <c:v>0.60870992186999995</c:v>
                </c:pt>
                <c:pt idx="226">
                  <c:v>0.60718687000000005</c:v>
                </c:pt>
                <c:pt idx="227">
                  <c:v>0.61062874999999905</c:v>
                </c:pt>
                <c:pt idx="228">
                  <c:v>0.61190285156249902</c:v>
                </c:pt>
                <c:pt idx="229">
                  <c:v>0.61204933593699995</c:v>
                </c:pt>
                <c:pt idx="230">
                  <c:v>0.61221667968749904</c:v>
                </c:pt>
                <c:pt idx="231">
                  <c:v>0.61222207031200004</c:v>
                </c:pt>
                <c:pt idx="232">
                  <c:v>0.61241093700000004</c:v>
                </c:pt>
                <c:pt idx="233">
                  <c:v>0.61240990234374904</c:v>
                </c:pt>
                <c:pt idx="234">
                  <c:v>0.61260835937000002</c:v>
                </c:pt>
                <c:pt idx="235">
                  <c:v>0.61250726562499902</c:v>
                </c:pt>
                <c:pt idx="236">
                  <c:v>0.61257167968749904</c:v>
                </c:pt>
                <c:pt idx="237">
                  <c:v>0.61264101561999995</c:v>
                </c:pt>
                <c:pt idx="238">
                  <c:v>0.60944207031200004</c:v>
                </c:pt>
                <c:pt idx="239">
                  <c:v>0.60952234370000002</c:v>
                </c:pt>
                <c:pt idx="240">
                  <c:v>0.60990296870000005</c:v>
                </c:pt>
                <c:pt idx="241">
                  <c:v>0.60966996093699999</c:v>
                </c:pt>
                <c:pt idx="242">
                  <c:v>0.60959167968700001</c:v>
                </c:pt>
                <c:pt idx="243">
                  <c:v>0.60957246093700002</c:v>
                </c:pt>
                <c:pt idx="244">
                  <c:v>0.609591992187</c:v>
                </c:pt>
                <c:pt idx="245">
                  <c:v>0.61135015625</c:v>
                </c:pt>
                <c:pt idx="246">
                  <c:v>0.61226775390624999</c:v>
                </c:pt>
                <c:pt idx="247">
                  <c:v>0.60881720703124897</c:v>
                </c:pt>
                <c:pt idx="248">
                  <c:v>0.60919341796874904</c:v>
                </c:pt>
                <c:pt idx="249">
                  <c:v>0.60936986328120002</c:v>
                </c:pt>
                <c:pt idx="250">
                  <c:v>0.60956458984369999</c:v>
                </c:pt>
                <c:pt idx="251">
                  <c:v>0.60959142578119996</c:v>
                </c:pt>
                <c:pt idx="252">
                  <c:v>0.60960861328124905</c:v>
                </c:pt>
                <c:pt idx="253">
                  <c:v>0.609709199218749</c:v>
                </c:pt>
                <c:pt idx="254">
                  <c:v>0.6082365429687</c:v>
                </c:pt>
                <c:pt idx="255">
                  <c:v>0.60823748046874904</c:v>
                </c:pt>
                <c:pt idx="256">
                  <c:v>0.60827435546870001</c:v>
                </c:pt>
                <c:pt idx="257">
                  <c:v>0.60847373046870001</c:v>
                </c:pt>
                <c:pt idx="258">
                  <c:v>0.60852962890624995</c:v>
                </c:pt>
                <c:pt idx="259">
                  <c:v>0.60884205078120002</c:v>
                </c:pt>
                <c:pt idx="260">
                  <c:v>0.6089301367187</c:v>
                </c:pt>
                <c:pt idx="261">
                  <c:v>0.6089833007812</c:v>
                </c:pt>
                <c:pt idx="262">
                  <c:v>0.61169148436999998</c:v>
                </c:pt>
                <c:pt idx="263">
                  <c:v>0.61189710936999997</c:v>
                </c:pt>
                <c:pt idx="264">
                  <c:v>0.61188753906249904</c:v>
                </c:pt>
                <c:pt idx="265">
                  <c:v>0.61211726562000002</c:v>
                </c:pt>
                <c:pt idx="266">
                  <c:v>0.60941541015620004</c:v>
                </c:pt>
                <c:pt idx="267">
                  <c:v>0.60774626953120003</c:v>
                </c:pt>
                <c:pt idx="268">
                  <c:v>0.60796560546870004</c:v>
                </c:pt>
                <c:pt idx="269">
                  <c:v>0.60803580078120001</c:v>
                </c:pt>
                <c:pt idx="270">
                  <c:v>0.60825173828120005</c:v>
                </c:pt>
                <c:pt idx="271">
                  <c:v>0.60838697265624997</c:v>
                </c:pt>
                <c:pt idx="272">
                  <c:v>0.60687259765625001</c:v>
                </c:pt>
                <c:pt idx="273">
                  <c:v>0.60692294921875001</c:v>
                </c:pt>
                <c:pt idx="274">
                  <c:v>0.60714396484370003</c:v>
                </c:pt>
                <c:pt idx="275">
                  <c:v>0.60719916015624997</c:v>
                </c:pt>
                <c:pt idx="276">
                  <c:v>0.60714728515625005</c:v>
                </c:pt>
                <c:pt idx="277">
                  <c:v>0.60717556640619996</c:v>
                </c:pt>
                <c:pt idx="278">
                  <c:v>0.60721017578119996</c:v>
                </c:pt>
                <c:pt idx="279">
                  <c:v>0.60671382812499997</c:v>
                </c:pt>
                <c:pt idx="280">
                  <c:v>0.60880230468700003</c:v>
                </c:pt>
                <c:pt idx="281">
                  <c:v>0.60903554687000006</c:v>
                </c:pt>
                <c:pt idx="282">
                  <c:v>0.61687982421874998</c:v>
                </c:pt>
                <c:pt idx="283">
                  <c:v>0.61817576171870003</c:v>
                </c:pt>
                <c:pt idx="284">
                  <c:v>0.61934953120000003</c:v>
                </c:pt>
                <c:pt idx="285">
                  <c:v>0.61968376953119997</c:v>
                </c:pt>
                <c:pt idx="286">
                  <c:v>0.61976853515624997</c:v>
                </c:pt>
                <c:pt idx="287">
                  <c:v>0.61827416015619996</c:v>
                </c:pt>
                <c:pt idx="288">
                  <c:v>0.61839087890620004</c:v>
                </c:pt>
                <c:pt idx="289">
                  <c:v>0.61840990234374904</c:v>
                </c:pt>
                <c:pt idx="290">
                  <c:v>0.61843849609374901</c:v>
                </c:pt>
                <c:pt idx="291">
                  <c:v>0.61844865234369994</c:v>
                </c:pt>
                <c:pt idx="292">
                  <c:v>0.6186408398437</c:v>
                </c:pt>
                <c:pt idx="293">
                  <c:v>0.62590576171870005</c:v>
                </c:pt>
                <c:pt idx="294">
                  <c:v>0.62719603515620004</c:v>
                </c:pt>
                <c:pt idx="295">
                  <c:v>0.62746404296869995</c:v>
                </c:pt>
                <c:pt idx="296">
                  <c:v>0.62754337890620004</c:v>
                </c:pt>
                <c:pt idx="297">
                  <c:v>0.62768580078119995</c:v>
                </c:pt>
                <c:pt idx="298">
                  <c:v>0.62783642578120002</c:v>
                </c:pt>
                <c:pt idx="299">
                  <c:v>0.62787048828119996</c:v>
                </c:pt>
                <c:pt idx="300">
                  <c:v>0.62793392578124996</c:v>
                </c:pt>
                <c:pt idx="301">
                  <c:v>0.62812025390619997</c:v>
                </c:pt>
                <c:pt idx="302">
                  <c:v>0.6281168554687</c:v>
                </c:pt>
                <c:pt idx="303">
                  <c:v>0.62819349609374997</c:v>
                </c:pt>
                <c:pt idx="304">
                  <c:v>0.62816091796869999</c:v>
                </c:pt>
                <c:pt idx="305">
                  <c:v>0.62816037109370004</c:v>
                </c:pt>
                <c:pt idx="306">
                  <c:v>0.62814685546869997</c:v>
                </c:pt>
                <c:pt idx="307">
                  <c:v>0.62813498046874905</c:v>
                </c:pt>
                <c:pt idx="308">
                  <c:v>0.62824646484369995</c:v>
                </c:pt>
                <c:pt idx="309">
                  <c:v>0.62837318359374905</c:v>
                </c:pt>
                <c:pt idx="310">
                  <c:v>0.62849785156249904</c:v>
                </c:pt>
                <c:pt idx="311">
                  <c:v>0.62858638671870004</c:v>
                </c:pt>
                <c:pt idx="312">
                  <c:v>0.62863185546870004</c:v>
                </c:pt>
                <c:pt idx="313">
                  <c:v>0.62877537109374904</c:v>
                </c:pt>
                <c:pt idx="314">
                  <c:v>0.62885708984370003</c:v>
                </c:pt>
                <c:pt idx="315">
                  <c:v>0.62892255859370005</c:v>
                </c:pt>
                <c:pt idx="316">
                  <c:v>0.62892255859374901</c:v>
                </c:pt>
                <c:pt idx="317">
                  <c:v>0.62878537109370003</c:v>
                </c:pt>
                <c:pt idx="318">
                  <c:v>0.63036642578119995</c:v>
                </c:pt>
                <c:pt idx="319">
                  <c:v>0.6304533398437</c:v>
                </c:pt>
                <c:pt idx="320">
                  <c:v>0.63055962890624995</c:v>
                </c:pt>
                <c:pt idx="321">
                  <c:v>0.63058509765619997</c:v>
                </c:pt>
                <c:pt idx="322">
                  <c:v>0.63064708984374995</c:v>
                </c:pt>
                <c:pt idx="323">
                  <c:v>0.63071259765620002</c:v>
                </c:pt>
                <c:pt idx="324">
                  <c:v>0.63074849609369998</c:v>
                </c:pt>
                <c:pt idx="325">
                  <c:v>0.63080119140625002</c:v>
                </c:pt>
                <c:pt idx="326">
                  <c:v>0.6304704882812</c:v>
                </c:pt>
                <c:pt idx="327">
                  <c:v>0.63050908203125</c:v>
                </c:pt>
                <c:pt idx="328">
                  <c:v>0.63062263671874996</c:v>
                </c:pt>
                <c:pt idx="329">
                  <c:v>0.63009964843749999</c:v>
                </c:pt>
                <c:pt idx="330">
                  <c:v>0.63041152343749995</c:v>
                </c:pt>
                <c:pt idx="331">
                  <c:v>0.63125265620000004</c:v>
                </c:pt>
                <c:pt idx="332">
                  <c:v>0.63296644531199997</c:v>
                </c:pt>
                <c:pt idx="333">
                  <c:v>0.63315832031200003</c:v>
                </c:pt>
                <c:pt idx="334">
                  <c:v>0.63323308593700001</c:v>
                </c:pt>
                <c:pt idx="335">
                  <c:v>0.63334835937</c:v>
                </c:pt>
                <c:pt idx="336">
                  <c:v>0.63339105468750001</c:v>
                </c:pt>
                <c:pt idx="337">
                  <c:v>0.63344085937000005</c:v>
                </c:pt>
                <c:pt idx="338">
                  <c:v>0.63345296875000001</c:v>
                </c:pt>
                <c:pt idx="339">
                  <c:v>0.63346453120000001</c:v>
                </c:pt>
                <c:pt idx="340">
                  <c:v>0.63463728515624995</c:v>
                </c:pt>
                <c:pt idx="341">
                  <c:v>0.63500517578119997</c:v>
                </c:pt>
                <c:pt idx="342">
                  <c:v>0.63532177734374995</c:v>
                </c:pt>
                <c:pt idx="343">
                  <c:v>0.63560294921869998</c:v>
                </c:pt>
                <c:pt idx="344">
                  <c:v>0.63629240234374995</c:v>
                </c:pt>
                <c:pt idx="345">
                  <c:v>0.63660744140619996</c:v>
                </c:pt>
                <c:pt idx="346">
                  <c:v>0.63673275390624995</c:v>
                </c:pt>
                <c:pt idx="347">
                  <c:v>0.63685779296870004</c:v>
                </c:pt>
                <c:pt idx="348">
                  <c:v>0.63721990234375003</c:v>
                </c:pt>
                <c:pt idx="349">
                  <c:v>0.63730427734374995</c:v>
                </c:pt>
                <c:pt idx="350">
                  <c:v>0.63613900390620004</c:v>
                </c:pt>
                <c:pt idx="351">
                  <c:v>0.63635056640620002</c:v>
                </c:pt>
                <c:pt idx="352">
                  <c:v>0.63680603515620005</c:v>
                </c:pt>
                <c:pt idx="353">
                  <c:v>0.63768021484374904</c:v>
                </c:pt>
                <c:pt idx="354">
                  <c:v>0.63756302734374903</c:v>
                </c:pt>
                <c:pt idx="355">
                  <c:v>0.63748888671869997</c:v>
                </c:pt>
                <c:pt idx="356">
                  <c:v>0.63784037109374903</c:v>
                </c:pt>
                <c:pt idx="357">
                  <c:v>0.63788880859370001</c:v>
                </c:pt>
                <c:pt idx="358">
                  <c:v>0.63797919921870005</c:v>
                </c:pt>
                <c:pt idx="359">
                  <c:v>0.63807501953124901</c:v>
                </c:pt>
                <c:pt idx="360">
                  <c:v>0.6381301367187</c:v>
                </c:pt>
                <c:pt idx="361">
                  <c:v>0.63806669921869996</c:v>
                </c:pt>
                <c:pt idx="362">
                  <c:v>0.63646521484374996</c:v>
                </c:pt>
                <c:pt idx="363">
                  <c:v>0.63648205078120001</c:v>
                </c:pt>
                <c:pt idx="364">
                  <c:v>0.63651158203119995</c:v>
                </c:pt>
                <c:pt idx="365">
                  <c:v>0.63656892578119995</c:v>
                </c:pt>
                <c:pt idx="366">
                  <c:v>0.63661642578120003</c:v>
                </c:pt>
                <c:pt idx="367">
                  <c:v>0.63668576171874902</c:v>
                </c:pt>
                <c:pt idx="368">
                  <c:v>0.63674001953119996</c:v>
                </c:pt>
                <c:pt idx="369">
                  <c:v>0.63671111328124996</c:v>
                </c:pt>
                <c:pt idx="370">
                  <c:v>0.63677154296874905</c:v>
                </c:pt>
                <c:pt idx="371">
                  <c:v>0.63674806640619996</c:v>
                </c:pt>
                <c:pt idx="372">
                  <c:v>0.63676908203119997</c:v>
                </c:pt>
                <c:pt idx="373">
                  <c:v>0.6367992382812</c:v>
                </c:pt>
                <c:pt idx="374">
                  <c:v>0.63683060546874903</c:v>
                </c:pt>
                <c:pt idx="375">
                  <c:v>0.63688173828124905</c:v>
                </c:pt>
                <c:pt idx="376">
                  <c:v>0.63688658203119997</c:v>
                </c:pt>
                <c:pt idx="377">
                  <c:v>0.63684869140620004</c:v>
                </c:pt>
                <c:pt idx="378">
                  <c:v>0.63685517578124995</c:v>
                </c:pt>
                <c:pt idx="379">
                  <c:v>0.63687587890620001</c:v>
                </c:pt>
                <c:pt idx="380">
                  <c:v>0.63688166015619996</c:v>
                </c:pt>
                <c:pt idx="381">
                  <c:v>0.63688861328119994</c:v>
                </c:pt>
                <c:pt idx="382">
                  <c:v>0.63698943359369997</c:v>
                </c:pt>
                <c:pt idx="383">
                  <c:v>0.63699982421870005</c:v>
                </c:pt>
                <c:pt idx="384">
                  <c:v>0.63703537109370001</c:v>
                </c:pt>
                <c:pt idx="385">
                  <c:v>0.63704396484369996</c:v>
                </c:pt>
                <c:pt idx="386">
                  <c:v>0.63707935546869998</c:v>
                </c:pt>
                <c:pt idx="387">
                  <c:v>0.63696011718699996</c:v>
                </c:pt>
                <c:pt idx="388">
                  <c:v>0.63634679686999995</c:v>
                </c:pt>
                <c:pt idx="389">
                  <c:v>0.63666230468700002</c:v>
                </c:pt>
                <c:pt idx="390">
                  <c:v>0.63729257811999995</c:v>
                </c:pt>
                <c:pt idx="391">
                  <c:v>0.63745535156199995</c:v>
                </c:pt>
                <c:pt idx="392">
                  <c:v>0.63759320312000001</c:v>
                </c:pt>
                <c:pt idx="393">
                  <c:v>0.63765570311999997</c:v>
                </c:pt>
                <c:pt idx="394">
                  <c:v>0.63752597656200005</c:v>
                </c:pt>
                <c:pt idx="395">
                  <c:v>0.637506210937</c:v>
                </c:pt>
                <c:pt idx="396">
                  <c:v>0.63873361328120004</c:v>
                </c:pt>
                <c:pt idx="397">
                  <c:v>0.63952630859374904</c:v>
                </c:pt>
                <c:pt idx="398">
                  <c:v>0.64043693359374998</c:v>
                </c:pt>
                <c:pt idx="399">
                  <c:v>0.64071443359369995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3F-4631-BB13-30A33A49862B}"/>
            </c:ext>
          </c:extLst>
        </c:ser>
        <c:ser>
          <c:idx val="4"/>
          <c:order val="4"/>
          <c:tx>
            <c:strRef>
              <c:f>Sheet1!$T$4</c:f>
              <c:strCache>
                <c:ptCount val="1"/>
                <c:pt idx="0">
                  <c:v>description lin 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Sheet1!$T$5:$T$404</c:f>
              <c:numCache>
                <c:formatCode>General</c:formatCode>
                <c:ptCount val="400"/>
                <c:pt idx="0">
                  <c:v>0.49955736328119998</c:v>
                </c:pt>
                <c:pt idx="1">
                  <c:v>0.50624607421870005</c:v>
                </c:pt>
                <c:pt idx="2">
                  <c:v>0.50996062499999995</c:v>
                </c:pt>
                <c:pt idx="3">
                  <c:v>0.51649966796869995</c:v>
                </c:pt>
                <c:pt idx="4">
                  <c:v>0.53443701171869995</c:v>
                </c:pt>
                <c:pt idx="5">
                  <c:v>0.54078800781199998</c:v>
                </c:pt>
                <c:pt idx="6">
                  <c:v>0.54320761718699995</c:v>
                </c:pt>
                <c:pt idx="7">
                  <c:v>0.54222818359375002</c:v>
                </c:pt>
                <c:pt idx="8">
                  <c:v>0.54507095703120001</c:v>
                </c:pt>
                <c:pt idx="9">
                  <c:v>0.54054041015620002</c:v>
                </c:pt>
                <c:pt idx="10">
                  <c:v>0.54233833984369995</c:v>
                </c:pt>
                <c:pt idx="11">
                  <c:v>0.54330498046874898</c:v>
                </c:pt>
                <c:pt idx="12">
                  <c:v>0.54479781249999903</c:v>
                </c:pt>
                <c:pt idx="13">
                  <c:v>0.54420958984374901</c:v>
                </c:pt>
                <c:pt idx="14">
                  <c:v>0.54497455078124901</c:v>
                </c:pt>
                <c:pt idx="15">
                  <c:v>0.54544541015619996</c:v>
                </c:pt>
                <c:pt idx="16">
                  <c:v>0.54497746093699995</c:v>
                </c:pt>
                <c:pt idx="17">
                  <c:v>0.54741210936999996</c:v>
                </c:pt>
                <c:pt idx="18">
                  <c:v>0.54785152343700005</c:v>
                </c:pt>
                <c:pt idx="19">
                  <c:v>0.55878744140624903</c:v>
                </c:pt>
                <c:pt idx="20">
                  <c:v>0.55947783203120005</c:v>
                </c:pt>
                <c:pt idx="21">
                  <c:v>0.56007039061999997</c:v>
                </c:pt>
                <c:pt idx="22">
                  <c:v>0.56945826171869995</c:v>
                </c:pt>
                <c:pt idx="23">
                  <c:v>0.57204115234374897</c:v>
                </c:pt>
                <c:pt idx="24">
                  <c:v>0.57267791015619995</c:v>
                </c:pt>
                <c:pt idx="25">
                  <c:v>0.57294435546870004</c:v>
                </c:pt>
                <c:pt idx="26">
                  <c:v>0.57313017578119996</c:v>
                </c:pt>
                <c:pt idx="27">
                  <c:v>0.58493802734370004</c:v>
                </c:pt>
                <c:pt idx="28">
                  <c:v>0.58602517578119995</c:v>
                </c:pt>
                <c:pt idx="29">
                  <c:v>0.58728236328119998</c:v>
                </c:pt>
                <c:pt idx="30">
                  <c:v>0.58831873046869998</c:v>
                </c:pt>
                <c:pt idx="31">
                  <c:v>0.58842044921869996</c:v>
                </c:pt>
                <c:pt idx="32">
                  <c:v>0.59199849609370003</c:v>
                </c:pt>
                <c:pt idx="33">
                  <c:v>0.59290841796874905</c:v>
                </c:pt>
                <c:pt idx="34">
                  <c:v>0.59325501953124904</c:v>
                </c:pt>
                <c:pt idx="35">
                  <c:v>0.59353994140620003</c:v>
                </c:pt>
                <c:pt idx="36">
                  <c:v>0.59369146484369995</c:v>
                </c:pt>
                <c:pt idx="37">
                  <c:v>0.59265062000000002</c:v>
                </c:pt>
                <c:pt idx="38">
                  <c:v>0.59487488281249901</c:v>
                </c:pt>
                <c:pt idx="39">
                  <c:v>0.59519437499999905</c:v>
                </c:pt>
                <c:pt idx="40">
                  <c:v>0.59362089843749899</c:v>
                </c:pt>
                <c:pt idx="41">
                  <c:v>0.60012187500000003</c:v>
                </c:pt>
                <c:pt idx="42">
                  <c:v>0.60232132812000005</c:v>
                </c:pt>
                <c:pt idx="43">
                  <c:v>0.60305261718699998</c:v>
                </c:pt>
                <c:pt idx="44">
                  <c:v>0.60140324218700003</c:v>
                </c:pt>
                <c:pt idx="45">
                  <c:v>0.60163410156200003</c:v>
                </c:pt>
                <c:pt idx="46">
                  <c:v>0.601835664062499</c:v>
                </c:pt>
                <c:pt idx="47">
                  <c:v>0.60190847656199997</c:v>
                </c:pt>
                <c:pt idx="48">
                  <c:v>0.60217433593749903</c:v>
                </c:pt>
                <c:pt idx="49">
                  <c:v>0.60109186999999997</c:v>
                </c:pt>
                <c:pt idx="50">
                  <c:v>0.60399999999999998</c:v>
                </c:pt>
                <c:pt idx="51">
                  <c:v>0.60552320311999996</c:v>
                </c:pt>
                <c:pt idx="52">
                  <c:v>0.60575058593700004</c:v>
                </c:pt>
                <c:pt idx="53">
                  <c:v>0.62346880859374998</c:v>
                </c:pt>
                <c:pt idx="54">
                  <c:v>0.62484849609374904</c:v>
                </c:pt>
                <c:pt idx="55">
                  <c:v>0.62532751953120003</c:v>
                </c:pt>
                <c:pt idx="56">
                  <c:v>0.62545982421869994</c:v>
                </c:pt>
                <c:pt idx="57">
                  <c:v>0.62569802734369995</c:v>
                </c:pt>
                <c:pt idx="58">
                  <c:v>0.62583271484369996</c:v>
                </c:pt>
                <c:pt idx="59">
                  <c:v>0.62594748046869997</c:v>
                </c:pt>
                <c:pt idx="60">
                  <c:v>0.62616115234374903</c:v>
                </c:pt>
                <c:pt idx="61">
                  <c:v>0.62614767578120001</c:v>
                </c:pt>
                <c:pt idx="62">
                  <c:v>0.62620166015620005</c:v>
                </c:pt>
                <c:pt idx="63">
                  <c:v>0.62433224609369997</c:v>
                </c:pt>
                <c:pt idx="64">
                  <c:v>0.62436751953119995</c:v>
                </c:pt>
                <c:pt idx="65">
                  <c:v>0.62413220703119998</c:v>
                </c:pt>
                <c:pt idx="66">
                  <c:v>0.62263619140624904</c:v>
                </c:pt>
                <c:pt idx="67">
                  <c:v>0.62283001953119999</c:v>
                </c:pt>
                <c:pt idx="68">
                  <c:v>0.62293138671869996</c:v>
                </c:pt>
                <c:pt idx="69">
                  <c:v>0.6312196484375</c:v>
                </c:pt>
                <c:pt idx="70">
                  <c:v>0.63332945312</c:v>
                </c:pt>
                <c:pt idx="71">
                  <c:v>0.63459222656199998</c:v>
                </c:pt>
                <c:pt idx="72">
                  <c:v>0.63494386718700002</c:v>
                </c:pt>
                <c:pt idx="73">
                  <c:v>0.63508796874999995</c:v>
                </c:pt>
                <c:pt idx="74">
                  <c:v>0.63520718749999905</c:v>
                </c:pt>
                <c:pt idx="75">
                  <c:v>0.635326640624999</c:v>
                </c:pt>
                <c:pt idx="76">
                  <c:v>0.63520400390624998</c:v>
                </c:pt>
                <c:pt idx="77">
                  <c:v>0.63687056640624995</c:v>
                </c:pt>
                <c:pt idx="78">
                  <c:v>0.63701521484370005</c:v>
                </c:pt>
                <c:pt idx="79">
                  <c:v>0.63715337890625001</c:v>
                </c:pt>
                <c:pt idx="80">
                  <c:v>0.63723380859370005</c:v>
                </c:pt>
                <c:pt idx="81">
                  <c:v>0.63727439453120005</c:v>
                </c:pt>
                <c:pt idx="82">
                  <c:v>0.63739248046874997</c:v>
                </c:pt>
                <c:pt idx="83">
                  <c:v>0.63649695311999999</c:v>
                </c:pt>
                <c:pt idx="84">
                  <c:v>0.63707730468699997</c:v>
                </c:pt>
                <c:pt idx="85">
                  <c:v>0.63712742187000004</c:v>
                </c:pt>
                <c:pt idx="86">
                  <c:v>0.637212</c:v>
                </c:pt>
                <c:pt idx="87">
                  <c:v>0.63725620000000005</c:v>
                </c:pt>
                <c:pt idx="88">
                  <c:v>0.63734535156200001</c:v>
                </c:pt>
                <c:pt idx="89">
                  <c:v>0.63737929686999995</c:v>
                </c:pt>
                <c:pt idx="90">
                  <c:v>0.63749847656250003</c:v>
                </c:pt>
                <c:pt idx="91">
                  <c:v>0.63742054687500005</c:v>
                </c:pt>
                <c:pt idx="92">
                  <c:v>0.63753311999999995</c:v>
                </c:pt>
                <c:pt idx="93">
                  <c:v>0.63765683593699996</c:v>
                </c:pt>
                <c:pt idx="94">
                  <c:v>0.63787371093699996</c:v>
                </c:pt>
                <c:pt idx="95">
                  <c:v>0.637997304687</c:v>
                </c:pt>
                <c:pt idx="96">
                  <c:v>0.63810398437000004</c:v>
                </c:pt>
                <c:pt idx="97">
                  <c:v>0.63815859370000005</c:v>
                </c:pt>
                <c:pt idx="98">
                  <c:v>0.63834496093750004</c:v>
                </c:pt>
                <c:pt idx="99">
                  <c:v>0.63843312500000005</c:v>
                </c:pt>
                <c:pt idx="100">
                  <c:v>0.63770263671869998</c:v>
                </c:pt>
                <c:pt idx="101">
                  <c:v>0.63752244140619996</c:v>
                </c:pt>
                <c:pt idx="102">
                  <c:v>0.63786947265619998</c:v>
                </c:pt>
                <c:pt idx="103">
                  <c:v>0.63676519531200004</c:v>
                </c:pt>
                <c:pt idx="104">
                  <c:v>0.63817234374999998</c:v>
                </c:pt>
                <c:pt idx="105">
                  <c:v>0.63722703124999902</c:v>
                </c:pt>
                <c:pt idx="106">
                  <c:v>0.63747433593749903</c:v>
                </c:pt>
                <c:pt idx="107">
                  <c:v>0.63549894531200002</c:v>
                </c:pt>
                <c:pt idx="108">
                  <c:v>0.63555796874999904</c:v>
                </c:pt>
                <c:pt idx="109">
                  <c:v>0.63566652343749996</c:v>
                </c:pt>
                <c:pt idx="110">
                  <c:v>0.63769074218699995</c:v>
                </c:pt>
                <c:pt idx="111">
                  <c:v>0.637768046874999</c:v>
                </c:pt>
                <c:pt idx="112">
                  <c:v>0.635841523437499</c:v>
                </c:pt>
                <c:pt idx="113">
                  <c:v>0.63785148437499894</c:v>
                </c:pt>
                <c:pt idx="114">
                  <c:v>0.63783667968749902</c:v>
                </c:pt>
                <c:pt idx="115">
                  <c:v>0.63598589843700004</c:v>
                </c:pt>
                <c:pt idx="116">
                  <c:v>0.63774335937000004</c:v>
                </c:pt>
                <c:pt idx="117">
                  <c:v>0.63610746093699999</c:v>
                </c:pt>
                <c:pt idx="118">
                  <c:v>0.6368663671875</c:v>
                </c:pt>
                <c:pt idx="119">
                  <c:v>0.63832445312499997</c:v>
                </c:pt>
                <c:pt idx="120">
                  <c:v>0.637535937</c:v>
                </c:pt>
                <c:pt idx="121">
                  <c:v>0.63820115234374897</c:v>
                </c:pt>
                <c:pt idx="122">
                  <c:v>0.63938755859374996</c:v>
                </c:pt>
                <c:pt idx="123">
                  <c:v>0.63962412109370004</c:v>
                </c:pt>
                <c:pt idx="124">
                  <c:v>0.63977949218700003</c:v>
                </c:pt>
                <c:pt idx="125">
                  <c:v>0.639757402343749</c:v>
                </c:pt>
                <c:pt idx="126">
                  <c:v>0.6399293554687</c:v>
                </c:pt>
                <c:pt idx="127">
                  <c:v>0.63796478515624999</c:v>
                </c:pt>
                <c:pt idx="128">
                  <c:v>0.63798337890625001</c:v>
                </c:pt>
                <c:pt idx="129">
                  <c:v>0.63996927734370002</c:v>
                </c:pt>
                <c:pt idx="130">
                  <c:v>0.63810244140624905</c:v>
                </c:pt>
                <c:pt idx="131">
                  <c:v>0.63757476562499904</c:v>
                </c:pt>
                <c:pt idx="132">
                  <c:v>0.63933152343749899</c:v>
                </c:pt>
                <c:pt idx="133">
                  <c:v>0.63968652343700005</c:v>
                </c:pt>
                <c:pt idx="134">
                  <c:v>0.63974019531249904</c:v>
                </c:pt>
                <c:pt idx="135">
                  <c:v>0.63986503906249903</c:v>
                </c:pt>
                <c:pt idx="136">
                  <c:v>0.639846210937</c:v>
                </c:pt>
                <c:pt idx="137">
                  <c:v>0.63996105468749998</c:v>
                </c:pt>
                <c:pt idx="138">
                  <c:v>0.64132324218699999</c:v>
                </c:pt>
                <c:pt idx="139">
                  <c:v>0.64212398437499996</c:v>
                </c:pt>
                <c:pt idx="140">
                  <c:v>0.64237046870000003</c:v>
                </c:pt>
                <c:pt idx="141">
                  <c:v>0.64261105468699997</c:v>
                </c:pt>
                <c:pt idx="142">
                  <c:v>0.64270183593749997</c:v>
                </c:pt>
                <c:pt idx="143">
                  <c:v>0.64269097656200003</c:v>
                </c:pt>
                <c:pt idx="144">
                  <c:v>0.64219765620000002</c:v>
                </c:pt>
                <c:pt idx="145">
                  <c:v>0.65268673828120005</c:v>
                </c:pt>
                <c:pt idx="146">
                  <c:v>0.65253044921875003</c:v>
                </c:pt>
                <c:pt idx="147">
                  <c:v>0.65323845703119998</c:v>
                </c:pt>
                <c:pt idx="148">
                  <c:v>0.65336724609374897</c:v>
                </c:pt>
                <c:pt idx="149">
                  <c:v>0.65346568359374901</c:v>
                </c:pt>
                <c:pt idx="150">
                  <c:v>0.65345052734374998</c:v>
                </c:pt>
                <c:pt idx="151">
                  <c:v>0.65350248046874904</c:v>
                </c:pt>
                <c:pt idx="152">
                  <c:v>0.65350427734369998</c:v>
                </c:pt>
                <c:pt idx="153">
                  <c:v>0.65354169921869998</c:v>
                </c:pt>
                <c:pt idx="154">
                  <c:v>0.65363310546870002</c:v>
                </c:pt>
                <c:pt idx="155">
                  <c:v>0.65362169921874902</c:v>
                </c:pt>
                <c:pt idx="156">
                  <c:v>0.65356791015619997</c:v>
                </c:pt>
                <c:pt idx="157">
                  <c:v>0.65356076171870003</c:v>
                </c:pt>
                <c:pt idx="158">
                  <c:v>0.65354158203120005</c:v>
                </c:pt>
                <c:pt idx="159">
                  <c:v>0.65353646484374905</c:v>
                </c:pt>
                <c:pt idx="160">
                  <c:v>0.65362822265620002</c:v>
                </c:pt>
                <c:pt idx="161">
                  <c:v>0.65355513671874998</c:v>
                </c:pt>
                <c:pt idx="162">
                  <c:v>0.65361462890624999</c:v>
                </c:pt>
                <c:pt idx="163">
                  <c:v>0.67171820312499997</c:v>
                </c:pt>
                <c:pt idx="164">
                  <c:v>0.670335664062499</c:v>
                </c:pt>
                <c:pt idx="165">
                  <c:v>0.66950896484375</c:v>
                </c:pt>
                <c:pt idx="166">
                  <c:v>0.67008310546869998</c:v>
                </c:pt>
                <c:pt idx="167">
                  <c:v>0.66998333984369995</c:v>
                </c:pt>
                <c:pt idx="168">
                  <c:v>0.67095283203125</c:v>
                </c:pt>
                <c:pt idx="169">
                  <c:v>0.67136759765620002</c:v>
                </c:pt>
                <c:pt idx="170">
                  <c:v>0.66946947265620005</c:v>
                </c:pt>
                <c:pt idx="171">
                  <c:v>0.66946626953120003</c:v>
                </c:pt>
                <c:pt idx="172">
                  <c:v>0.66956666015624899</c:v>
                </c:pt>
                <c:pt idx="173">
                  <c:v>0.66972412109375001</c:v>
                </c:pt>
                <c:pt idx="174">
                  <c:v>0.66980869140620003</c:v>
                </c:pt>
                <c:pt idx="175">
                  <c:v>0.66779224609370003</c:v>
                </c:pt>
                <c:pt idx="176">
                  <c:v>0.6678771679687</c:v>
                </c:pt>
                <c:pt idx="177">
                  <c:v>0.66786888671870004</c:v>
                </c:pt>
                <c:pt idx="178">
                  <c:v>0.66780099609370003</c:v>
                </c:pt>
                <c:pt idx="179">
                  <c:v>0.66778611328119997</c:v>
                </c:pt>
                <c:pt idx="180">
                  <c:v>0.66782685546870002</c:v>
                </c:pt>
                <c:pt idx="181">
                  <c:v>0.66779580078120004</c:v>
                </c:pt>
                <c:pt idx="182">
                  <c:v>0.66766935546874995</c:v>
                </c:pt>
                <c:pt idx="183">
                  <c:v>0.66581224609370004</c:v>
                </c:pt>
                <c:pt idx="184">
                  <c:v>0.665859785156249</c:v>
                </c:pt>
                <c:pt idx="185">
                  <c:v>0.66383716796875003</c:v>
                </c:pt>
                <c:pt idx="186">
                  <c:v>0.66391708984374997</c:v>
                </c:pt>
                <c:pt idx="187">
                  <c:v>0.66389669921869998</c:v>
                </c:pt>
                <c:pt idx="188">
                  <c:v>0.66302644531249899</c:v>
                </c:pt>
                <c:pt idx="189">
                  <c:v>0.6631020312</c:v>
                </c:pt>
                <c:pt idx="190">
                  <c:v>0.66332945312000002</c:v>
                </c:pt>
                <c:pt idx="191">
                  <c:v>0.66395648437499999</c:v>
                </c:pt>
                <c:pt idx="192">
                  <c:v>0.66414410156199999</c:v>
                </c:pt>
                <c:pt idx="193">
                  <c:v>0.662622851562499</c:v>
                </c:pt>
                <c:pt idx="194">
                  <c:v>0.66275351561999996</c:v>
                </c:pt>
                <c:pt idx="195">
                  <c:v>0.66291730468749899</c:v>
                </c:pt>
                <c:pt idx="196">
                  <c:v>0.66295921874999997</c:v>
                </c:pt>
                <c:pt idx="197">
                  <c:v>0.66915787109369995</c:v>
                </c:pt>
                <c:pt idx="198">
                  <c:v>0.67019462890624903</c:v>
                </c:pt>
                <c:pt idx="199">
                  <c:v>0.670928339843749</c:v>
                </c:pt>
                <c:pt idx="200">
                  <c:v>0.67124435546874905</c:v>
                </c:pt>
                <c:pt idx="201">
                  <c:v>0.67144404296874904</c:v>
                </c:pt>
                <c:pt idx="202">
                  <c:v>0.6715616601562</c:v>
                </c:pt>
                <c:pt idx="203">
                  <c:v>0.67159345703119999</c:v>
                </c:pt>
                <c:pt idx="204">
                  <c:v>0.67162134765624903</c:v>
                </c:pt>
                <c:pt idx="205">
                  <c:v>0.67172654296875001</c:v>
                </c:pt>
                <c:pt idx="206">
                  <c:v>0.67181916015624898</c:v>
                </c:pt>
                <c:pt idx="207">
                  <c:v>0.67184857421870003</c:v>
                </c:pt>
                <c:pt idx="208">
                  <c:v>0.67156337890624895</c:v>
                </c:pt>
                <c:pt idx="209">
                  <c:v>0.67175142578124902</c:v>
                </c:pt>
                <c:pt idx="210">
                  <c:v>0.67189623046869995</c:v>
                </c:pt>
                <c:pt idx="211">
                  <c:v>0.67195705078125001</c:v>
                </c:pt>
                <c:pt idx="212">
                  <c:v>0.67198115234370004</c:v>
                </c:pt>
                <c:pt idx="213">
                  <c:v>0.67201087890620004</c:v>
                </c:pt>
                <c:pt idx="214">
                  <c:v>0.67206330078124898</c:v>
                </c:pt>
                <c:pt idx="215">
                  <c:v>0.67209533203124905</c:v>
                </c:pt>
                <c:pt idx="216">
                  <c:v>0.67209486328120005</c:v>
                </c:pt>
                <c:pt idx="217">
                  <c:v>0.67217603515625002</c:v>
                </c:pt>
                <c:pt idx="218">
                  <c:v>0.67225810546870002</c:v>
                </c:pt>
                <c:pt idx="219">
                  <c:v>0.6723224023437</c:v>
                </c:pt>
                <c:pt idx="220">
                  <c:v>0.67207904296870002</c:v>
                </c:pt>
                <c:pt idx="221">
                  <c:v>0.67219091796870001</c:v>
                </c:pt>
                <c:pt idx="222">
                  <c:v>0.67229763671870002</c:v>
                </c:pt>
                <c:pt idx="223">
                  <c:v>0.67229544921874995</c:v>
                </c:pt>
                <c:pt idx="224">
                  <c:v>0.67238794921870004</c:v>
                </c:pt>
                <c:pt idx="225">
                  <c:v>0.67241048828119998</c:v>
                </c:pt>
                <c:pt idx="226">
                  <c:v>0.67243705078119997</c:v>
                </c:pt>
                <c:pt idx="227">
                  <c:v>0.67247126953124903</c:v>
                </c:pt>
                <c:pt idx="228">
                  <c:v>0.67243705078124905</c:v>
                </c:pt>
                <c:pt idx="229">
                  <c:v>0.67246466796874904</c:v>
                </c:pt>
                <c:pt idx="230">
                  <c:v>0.67245455078124905</c:v>
                </c:pt>
                <c:pt idx="231">
                  <c:v>0.67204222656249901</c:v>
                </c:pt>
                <c:pt idx="232">
                  <c:v>0.67327687000000003</c:v>
                </c:pt>
                <c:pt idx="233">
                  <c:v>0.67370503906249901</c:v>
                </c:pt>
                <c:pt idx="234">
                  <c:v>0.67390687499999902</c:v>
                </c:pt>
                <c:pt idx="235">
                  <c:v>0.67395851562499998</c:v>
                </c:pt>
                <c:pt idx="236">
                  <c:v>0.67407796874999903</c:v>
                </c:pt>
                <c:pt idx="237">
                  <c:v>0.67411890620000003</c:v>
                </c:pt>
                <c:pt idx="238">
                  <c:v>0.67414781199999996</c:v>
                </c:pt>
                <c:pt idx="239">
                  <c:v>0.67421936999999998</c:v>
                </c:pt>
                <c:pt idx="240">
                  <c:v>0.674282460937499</c:v>
                </c:pt>
                <c:pt idx="241">
                  <c:v>0.67429281200000002</c:v>
                </c:pt>
                <c:pt idx="242">
                  <c:v>0.6743447851562</c:v>
                </c:pt>
                <c:pt idx="243">
                  <c:v>0.674423085937499</c:v>
                </c:pt>
                <c:pt idx="244">
                  <c:v>0.67445863281249896</c:v>
                </c:pt>
                <c:pt idx="245">
                  <c:v>0.67451269531199998</c:v>
                </c:pt>
                <c:pt idx="246">
                  <c:v>0.67456757812499901</c:v>
                </c:pt>
                <c:pt idx="247">
                  <c:v>0.67461144531200001</c:v>
                </c:pt>
                <c:pt idx="248">
                  <c:v>0.67460761718749995</c:v>
                </c:pt>
                <c:pt idx="249">
                  <c:v>0.67466355468700001</c:v>
                </c:pt>
                <c:pt idx="250">
                  <c:v>0.67464160156200004</c:v>
                </c:pt>
                <c:pt idx="251">
                  <c:v>0.67284546869999995</c:v>
                </c:pt>
                <c:pt idx="252">
                  <c:v>0.67468574218699995</c:v>
                </c:pt>
                <c:pt idx="253">
                  <c:v>0.67470417968749996</c:v>
                </c:pt>
                <c:pt idx="254">
                  <c:v>0.67293265619999998</c:v>
                </c:pt>
                <c:pt idx="255">
                  <c:v>0.67211232421870004</c:v>
                </c:pt>
                <c:pt idx="256">
                  <c:v>0.67353916015624904</c:v>
                </c:pt>
                <c:pt idx="257">
                  <c:v>0.67434994140619997</c:v>
                </c:pt>
                <c:pt idx="258">
                  <c:v>0.67475916015624904</c:v>
                </c:pt>
                <c:pt idx="259">
                  <c:v>0.67435464843699999</c:v>
                </c:pt>
                <c:pt idx="260">
                  <c:v>0.67523792968700003</c:v>
                </c:pt>
                <c:pt idx="261">
                  <c:v>0.67513814453120002</c:v>
                </c:pt>
                <c:pt idx="262">
                  <c:v>0.67608267578119996</c:v>
                </c:pt>
                <c:pt idx="263">
                  <c:v>0.67720482421874995</c:v>
                </c:pt>
                <c:pt idx="264">
                  <c:v>0.67720400390619995</c:v>
                </c:pt>
                <c:pt idx="265">
                  <c:v>0.67740443359369995</c:v>
                </c:pt>
                <c:pt idx="266">
                  <c:v>0.67751048828125005</c:v>
                </c:pt>
                <c:pt idx="267">
                  <c:v>0.67764458984374998</c:v>
                </c:pt>
                <c:pt idx="268">
                  <c:v>0.67950212890624895</c:v>
                </c:pt>
                <c:pt idx="269">
                  <c:v>0.67948162109370003</c:v>
                </c:pt>
                <c:pt idx="270">
                  <c:v>0.67773119140619997</c:v>
                </c:pt>
                <c:pt idx="271">
                  <c:v>0.67779908203119998</c:v>
                </c:pt>
                <c:pt idx="272">
                  <c:v>0.67782279296874903</c:v>
                </c:pt>
                <c:pt idx="273">
                  <c:v>0.67794552734369995</c:v>
                </c:pt>
                <c:pt idx="274">
                  <c:v>0.67792943359369995</c:v>
                </c:pt>
                <c:pt idx="275">
                  <c:v>0.67801021484370005</c:v>
                </c:pt>
                <c:pt idx="276">
                  <c:v>0.67808326171875</c:v>
                </c:pt>
                <c:pt idx="277">
                  <c:v>0.67631998046870001</c:v>
                </c:pt>
                <c:pt idx="278">
                  <c:v>0.67768980468749995</c:v>
                </c:pt>
                <c:pt idx="279">
                  <c:v>0.67871222656200003</c:v>
                </c:pt>
                <c:pt idx="280">
                  <c:v>0.67898343699999997</c:v>
                </c:pt>
                <c:pt idx="281">
                  <c:v>0.67914917968699995</c:v>
                </c:pt>
                <c:pt idx="282">
                  <c:v>0.67920562499999904</c:v>
                </c:pt>
                <c:pt idx="283">
                  <c:v>0.67890369140619999</c:v>
                </c:pt>
                <c:pt idx="284">
                  <c:v>0.67946115234369997</c:v>
                </c:pt>
                <c:pt idx="285">
                  <c:v>0.67973970703124997</c:v>
                </c:pt>
                <c:pt idx="286">
                  <c:v>0.67999943359369996</c:v>
                </c:pt>
                <c:pt idx="287">
                  <c:v>0.68019056640620001</c:v>
                </c:pt>
                <c:pt idx="288">
                  <c:v>0.67968828120000002</c:v>
                </c:pt>
                <c:pt idx="289">
                  <c:v>0.68031746093749901</c:v>
                </c:pt>
                <c:pt idx="290">
                  <c:v>0.68106523436999999</c:v>
                </c:pt>
                <c:pt idx="291">
                  <c:v>0.68128230468749995</c:v>
                </c:pt>
                <c:pt idx="292">
                  <c:v>0.68148308593700002</c:v>
                </c:pt>
                <c:pt idx="293">
                  <c:v>0.68160136718749897</c:v>
                </c:pt>
                <c:pt idx="294">
                  <c:v>0.68182339843749995</c:v>
                </c:pt>
                <c:pt idx="295">
                  <c:v>0.68189867186999997</c:v>
                </c:pt>
                <c:pt idx="296">
                  <c:v>0.68203679686999996</c:v>
                </c:pt>
                <c:pt idx="297">
                  <c:v>0.68217882812499897</c:v>
                </c:pt>
                <c:pt idx="298">
                  <c:v>0.68243111328119999</c:v>
                </c:pt>
                <c:pt idx="299">
                  <c:v>0.68289802734374905</c:v>
                </c:pt>
                <c:pt idx="300">
                  <c:v>0.68299611328120002</c:v>
                </c:pt>
                <c:pt idx="301">
                  <c:v>0.6833409179687</c:v>
                </c:pt>
                <c:pt idx="302">
                  <c:v>0.68348806640619997</c:v>
                </c:pt>
                <c:pt idx="303">
                  <c:v>0.68369525390624997</c:v>
                </c:pt>
                <c:pt idx="304">
                  <c:v>0.68377689453125001</c:v>
                </c:pt>
                <c:pt idx="305">
                  <c:v>0.68381275390624996</c:v>
                </c:pt>
                <c:pt idx="306">
                  <c:v>0.68394994140624998</c:v>
                </c:pt>
                <c:pt idx="307">
                  <c:v>0.68396126953119996</c:v>
                </c:pt>
                <c:pt idx="308">
                  <c:v>0.68402474609374997</c:v>
                </c:pt>
                <c:pt idx="309">
                  <c:v>0.68402763671870004</c:v>
                </c:pt>
                <c:pt idx="310">
                  <c:v>0.68412423828125002</c:v>
                </c:pt>
                <c:pt idx="311">
                  <c:v>0.68423845703120001</c:v>
                </c:pt>
                <c:pt idx="312">
                  <c:v>0.68430806640624997</c:v>
                </c:pt>
                <c:pt idx="313">
                  <c:v>0.68436314453119995</c:v>
                </c:pt>
                <c:pt idx="314">
                  <c:v>0.68440724609369996</c:v>
                </c:pt>
                <c:pt idx="315">
                  <c:v>0.68441259765624995</c:v>
                </c:pt>
                <c:pt idx="316">
                  <c:v>0.68442603515620004</c:v>
                </c:pt>
                <c:pt idx="317">
                  <c:v>0.68446076171875003</c:v>
                </c:pt>
                <c:pt idx="318">
                  <c:v>0.68447708984375</c:v>
                </c:pt>
                <c:pt idx="319">
                  <c:v>0.68453029296875001</c:v>
                </c:pt>
                <c:pt idx="320">
                  <c:v>0.68454138671870002</c:v>
                </c:pt>
                <c:pt idx="321">
                  <c:v>0.68457146484370002</c:v>
                </c:pt>
                <c:pt idx="322">
                  <c:v>0.68460623046869995</c:v>
                </c:pt>
                <c:pt idx="323">
                  <c:v>0.68460724609370005</c:v>
                </c:pt>
                <c:pt idx="324">
                  <c:v>0.68462623046875004</c:v>
                </c:pt>
                <c:pt idx="325">
                  <c:v>0.68465076171874995</c:v>
                </c:pt>
                <c:pt idx="326">
                  <c:v>0.68469466796870004</c:v>
                </c:pt>
                <c:pt idx="327">
                  <c:v>0.68466927734375005</c:v>
                </c:pt>
                <c:pt idx="328">
                  <c:v>0.68487458984369998</c:v>
                </c:pt>
                <c:pt idx="329">
                  <c:v>0.68489556640619997</c:v>
                </c:pt>
                <c:pt idx="330">
                  <c:v>0.68495982421870005</c:v>
                </c:pt>
                <c:pt idx="331">
                  <c:v>0.68495494140619995</c:v>
                </c:pt>
                <c:pt idx="332">
                  <c:v>0.68502544921870001</c:v>
                </c:pt>
                <c:pt idx="333">
                  <c:v>0.68502123046874996</c:v>
                </c:pt>
                <c:pt idx="334">
                  <c:v>0.68503908203124997</c:v>
                </c:pt>
                <c:pt idx="335">
                  <c:v>0.68505447265624997</c:v>
                </c:pt>
                <c:pt idx="336">
                  <c:v>0.68505908203120003</c:v>
                </c:pt>
                <c:pt idx="337">
                  <c:v>0.68408773437499903</c:v>
                </c:pt>
                <c:pt idx="338">
                  <c:v>0.68409980468749998</c:v>
                </c:pt>
                <c:pt idx="339">
                  <c:v>0.68415910156249904</c:v>
                </c:pt>
                <c:pt idx="340">
                  <c:v>0.68420816406249996</c:v>
                </c:pt>
                <c:pt idx="341">
                  <c:v>0.68264531249999905</c:v>
                </c:pt>
                <c:pt idx="342">
                  <c:v>0.682805351562499</c:v>
                </c:pt>
                <c:pt idx="343">
                  <c:v>0.68285664061999995</c:v>
                </c:pt>
                <c:pt idx="344">
                  <c:v>0.68314507812499903</c:v>
                </c:pt>
                <c:pt idx="345">
                  <c:v>0.68341207031200002</c:v>
                </c:pt>
                <c:pt idx="346">
                  <c:v>0.68358171869999995</c:v>
                </c:pt>
                <c:pt idx="347">
                  <c:v>0.68376453124999903</c:v>
                </c:pt>
                <c:pt idx="348">
                  <c:v>0.68406999999999996</c:v>
                </c:pt>
                <c:pt idx="349">
                  <c:v>0.68404195312499905</c:v>
                </c:pt>
                <c:pt idx="350">
                  <c:v>0.684123789062</c:v>
                </c:pt>
                <c:pt idx="351">
                  <c:v>0.68421960937000004</c:v>
                </c:pt>
                <c:pt idx="352">
                  <c:v>0.684339453124999</c:v>
                </c:pt>
                <c:pt idx="353">
                  <c:v>0.68436171869999995</c:v>
                </c:pt>
                <c:pt idx="354">
                  <c:v>0.68437722656199995</c:v>
                </c:pt>
                <c:pt idx="355">
                  <c:v>0.68443917968750001</c:v>
                </c:pt>
                <c:pt idx="356">
                  <c:v>0.68448570312000001</c:v>
                </c:pt>
                <c:pt idx="357">
                  <c:v>0.68449867187000002</c:v>
                </c:pt>
                <c:pt idx="358">
                  <c:v>0.68454613281200005</c:v>
                </c:pt>
                <c:pt idx="359">
                  <c:v>0.68457230468700003</c:v>
                </c:pt>
                <c:pt idx="360">
                  <c:v>0.68458929687499903</c:v>
                </c:pt>
                <c:pt idx="361">
                  <c:v>0.68457000000000001</c:v>
                </c:pt>
                <c:pt idx="362">
                  <c:v>0.68394693359374903</c:v>
                </c:pt>
                <c:pt idx="363">
                  <c:v>0.68432894531249899</c:v>
                </c:pt>
                <c:pt idx="364">
                  <c:v>0.68529484370000004</c:v>
                </c:pt>
                <c:pt idx="365">
                  <c:v>0.68604386718749899</c:v>
                </c:pt>
                <c:pt idx="366">
                  <c:v>0.68624871093749995</c:v>
                </c:pt>
                <c:pt idx="367">
                  <c:v>0.68638515619999996</c:v>
                </c:pt>
                <c:pt idx="368">
                  <c:v>0.68651648437499901</c:v>
                </c:pt>
                <c:pt idx="369">
                  <c:v>0.68653148437</c:v>
                </c:pt>
                <c:pt idx="370">
                  <c:v>0.68659886718700003</c:v>
                </c:pt>
                <c:pt idx="371">
                  <c:v>0.68664582031249999</c:v>
                </c:pt>
                <c:pt idx="372">
                  <c:v>0.68700660156249904</c:v>
                </c:pt>
                <c:pt idx="373">
                  <c:v>0.68714519531200002</c:v>
                </c:pt>
                <c:pt idx="374">
                  <c:v>0.68737496093749995</c:v>
                </c:pt>
                <c:pt idx="375">
                  <c:v>0.68813019531249897</c:v>
                </c:pt>
                <c:pt idx="376">
                  <c:v>0.68846679687000001</c:v>
                </c:pt>
                <c:pt idx="377">
                  <c:v>0.688456757812</c:v>
                </c:pt>
                <c:pt idx="378">
                  <c:v>0.68844222656249998</c:v>
                </c:pt>
                <c:pt idx="379">
                  <c:v>0.68850449218749898</c:v>
                </c:pt>
                <c:pt idx="380">
                  <c:v>0.68861414062499904</c:v>
                </c:pt>
                <c:pt idx="381">
                  <c:v>0.68869472656249897</c:v>
                </c:pt>
                <c:pt idx="382">
                  <c:v>0.68869554687499901</c:v>
                </c:pt>
                <c:pt idx="383">
                  <c:v>0.68888792968749901</c:v>
                </c:pt>
                <c:pt idx="384">
                  <c:v>0.68891851562499895</c:v>
                </c:pt>
                <c:pt idx="385">
                  <c:v>0.68896675781249905</c:v>
                </c:pt>
                <c:pt idx="386">
                  <c:v>0.689120976562</c:v>
                </c:pt>
                <c:pt idx="387">
                  <c:v>0.68911566406249902</c:v>
                </c:pt>
                <c:pt idx="388">
                  <c:v>0.68918207031199996</c:v>
                </c:pt>
                <c:pt idx="389">
                  <c:v>0.689218789062499</c:v>
                </c:pt>
                <c:pt idx="390">
                  <c:v>0.68923210937499901</c:v>
                </c:pt>
                <c:pt idx="391">
                  <c:v>0.68925718749999898</c:v>
                </c:pt>
                <c:pt idx="392">
                  <c:v>0.68927015624999999</c:v>
                </c:pt>
                <c:pt idx="393">
                  <c:v>0.68929515624999904</c:v>
                </c:pt>
                <c:pt idx="394">
                  <c:v>0.68938429687000002</c:v>
                </c:pt>
                <c:pt idx="395">
                  <c:v>0.68942246093699999</c:v>
                </c:pt>
                <c:pt idx="396">
                  <c:v>0.68943972656200003</c:v>
                </c:pt>
                <c:pt idx="397">
                  <c:v>0.68945910156199997</c:v>
                </c:pt>
                <c:pt idx="398">
                  <c:v>0.6895014062</c:v>
                </c:pt>
                <c:pt idx="399">
                  <c:v>0.68957011718749905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3F-4631-BB13-30A33A49862B}"/>
            </c:ext>
          </c:extLst>
        </c:ser>
        <c:ser>
          <c:idx val="5"/>
          <c:order val="5"/>
          <c:tx>
            <c:strRef>
              <c:f>Sheet1!$U$4</c:f>
              <c:strCache>
                <c:ptCount val="1"/>
                <c:pt idx="0">
                  <c:v>text rbf 500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Sheet1!$O$5:$O$404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Sheet1!$U$5:$U$404</c:f>
              <c:numCache>
                <c:formatCode>General</c:formatCode>
                <c:ptCount val="400"/>
                <c:pt idx="0">
                  <c:v>0.499785898437</c:v>
                </c:pt>
                <c:pt idx="1">
                  <c:v>0.49945812000000001</c:v>
                </c:pt>
                <c:pt idx="2">
                  <c:v>0.51114232421874894</c:v>
                </c:pt>
                <c:pt idx="3">
                  <c:v>0.51450849609369997</c:v>
                </c:pt>
                <c:pt idx="4">
                  <c:v>0.51425742187000001</c:v>
                </c:pt>
                <c:pt idx="5">
                  <c:v>0.53193142578124997</c:v>
                </c:pt>
                <c:pt idx="6">
                  <c:v>0.53602023437000001</c:v>
                </c:pt>
                <c:pt idx="7">
                  <c:v>0.53716843700000005</c:v>
                </c:pt>
                <c:pt idx="8">
                  <c:v>0.53663748046869997</c:v>
                </c:pt>
                <c:pt idx="9">
                  <c:v>0.53819789062000001</c:v>
                </c:pt>
                <c:pt idx="10">
                  <c:v>0.53940589843700004</c:v>
                </c:pt>
                <c:pt idx="11">
                  <c:v>0.54059867187499999</c:v>
                </c:pt>
                <c:pt idx="12">
                  <c:v>0.54053011718699995</c:v>
                </c:pt>
                <c:pt idx="13">
                  <c:v>0.54145882812500001</c:v>
                </c:pt>
                <c:pt idx="14">
                  <c:v>0.54227156249999997</c:v>
                </c:pt>
                <c:pt idx="15">
                  <c:v>0.54203619140624903</c:v>
                </c:pt>
                <c:pt idx="16">
                  <c:v>0.554563476562</c:v>
                </c:pt>
                <c:pt idx="17">
                  <c:v>0.55374222656200001</c:v>
                </c:pt>
                <c:pt idx="18">
                  <c:v>0.55135472656200002</c:v>
                </c:pt>
                <c:pt idx="19">
                  <c:v>0.55536945312499897</c:v>
                </c:pt>
                <c:pt idx="20">
                  <c:v>0.55472824218700001</c:v>
                </c:pt>
                <c:pt idx="21">
                  <c:v>0.55446761718749904</c:v>
                </c:pt>
                <c:pt idx="22">
                  <c:v>0.55352855468749995</c:v>
                </c:pt>
                <c:pt idx="23">
                  <c:v>0.55426890620000002</c:v>
                </c:pt>
                <c:pt idx="24">
                  <c:v>0.55473179686999996</c:v>
                </c:pt>
                <c:pt idx="25">
                  <c:v>0.55484248046869999</c:v>
                </c:pt>
                <c:pt idx="26">
                  <c:v>0.55459369140624903</c:v>
                </c:pt>
                <c:pt idx="27">
                  <c:v>0.56841208984374902</c:v>
                </c:pt>
                <c:pt idx="28">
                  <c:v>0.56910244140624999</c:v>
                </c:pt>
                <c:pt idx="29">
                  <c:v>0.57008583984369998</c:v>
                </c:pt>
                <c:pt idx="30">
                  <c:v>0.57085025390624999</c:v>
                </c:pt>
                <c:pt idx="31">
                  <c:v>0.57132931640624895</c:v>
                </c:pt>
                <c:pt idx="32">
                  <c:v>0.56906029296869998</c:v>
                </c:pt>
                <c:pt idx="33">
                  <c:v>0.56751048828119999</c:v>
                </c:pt>
                <c:pt idx="34">
                  <c:v>0.56615353515620004</c:v>
                </c:pt>
                <c:pt idx="35">
                  <c:v>0.56740076171874898</c:v>
                </c:pt>
                <c:pt idx="36">
                  <c:v>0.56914332031199999</c:v>
                </c:pt>
                <c:pt idx="37">
                  <c:v>0.56814962890624998</c:v>
                </c:pt>
                <c:pt idx="38">
                  <c:v>0.57121919921870001</c:v>
                </c:pt>
                <c:pt idx="39">
                  <c:v>0.56943027343749997</c:v>
                </c:pt>
                <c:pt idx="40">
                  <c:v>0.57140423828120002</c:v>
                </c:pt>
                <c:pt idx="41">
                  <c:v>0.57364568359370005</c:v>
                </c:pt>
                <c:pt idx="42">
                  <c:v>0.57271017578119998</c:v>
                </c:pt>
                <c:pt idx="43">
                  <c:v>0.57440798828119999</c:v>
                </c:pt>
                <c:pt idx="44">
                  <c:v>0.57556814453124905</c:v>
                </c:pt>
                <c:pt idx="45">
                  <c:v>0.57629826171870002</c:v>
                </c:pt>
                <c:pt idx="46">
                  <c:v>0.57712150390624894</c:v>
                </c:pt>
                <c:pt idx="47">
                  <c:v>0.57735220703124901</c:v>
                </c:pt>
                <c:pt idx="48">
                  <c:v>0.57767548828124904</c:v>
                </c:pt>
                <c:pt idx="49">
                  <c:v>0.57852650390624905</c:v>
                </c:pt>
                <c:pt idx="50">
                  <c:v>0.57679931640624904</c:v>
                </c:pt>
                <c:pt idx="51">
                  <c:v>0.57687931640625001</c:v>
                </c:pt>
                <c:pt idx="52">
                  <c:v>0.57693724609374897</c:v>
                </c:pt>
                <c:pt idx="53">
                  <c:v>0.57724103515619996</c:v>
                </c:pt>
                <c:pt idx="54">
                  <c:v>0.57485589843700002</c:v>
                </c:pt>
                <c:pt idx="55">
                  <c:v>0.57518050781249996</c:v>
                </c:pt>
                <c:pt idx="56">
                  <c:v>0.57560085937499905</c:v>
                </c:pt>
                <c:pt idx="57">
                  <c:v>0.58230671874999995</c:v>
                </c:pt>
                <c:pt idx="58">
                  <c:v>0.57695886718699996</c:v>
                </c:pt>
                <c:pt idx="59">
                  <c:v>0.57356121093699997</c:v>
                </c:pt>
                <c:pt idx="60">
                  <c:v>0.57424158203124998</c:v>
                </c:pt>
                <c:pt idx="61">
                  <c:v>0.57555181640620001</c:v>
                </c:pt>
                <c:pt idx="62">
                  <c:v>0.57415216796869994</c:v>
                </c:pt>
                <c:pt idx="63">
                  <c:v>0.57273662109370005</c:v>
                </c:pt>
                <c:pt idx="64">
                  <c:v>0.57301361328120004</c:v>
                </c:pt>
                <c:pt idx="65">
                  <c:v>0.57107423828119996</c:v>
                </c:pt>
                <c:pt idx="66">
                  <c:v>0.57173634765624903</c:v>
                </c:pt>
                <c:pt idx="67">
                  <c:v>0.57988414062499904</c:v>
                </c:pt>
                <c:pt idx="68">
                  <c:v>0.58102199218700001</c:v>
                </c:pt>
                <c:pt idx="69">
                  <c:v>0.582417187</c:v>
                </c:pt>
                <c:pt idx="70">
                  <c:v>0.58291113281200002</c:v>
                </c:pt>
                <c:pt idx="71">
                  <c:v>0.58120093749999902</c:v>
                </c:pt>
                <c:pt idx="72">
                  <c:v>0.58134734374999897</c:v>
                </c:pt>
                <c:pt idx="73">
                  <c:v>0.57958253906199997</c:v>
                </c:pt>
                <c:pt idx="74">
                  <c:v>0.58159351562499995</c:v>
                </c:pt>
                <c:pt idx="75">
                  <c:v>0.59675033203119998</c:v>
                </c:pt>
                <c:pt idx="76">
                  <c:v>0.59720248046869995</c:v>
                </c:pt>
                <c:pt idx="77">
                  <c:v>0.59525669921869995</c:v>
                </c:pt>
                <c:pt idx="78">
                  <c:v>0.59547857421869999</c:v>
                </c:pt>
                <c:pt idx="79">
                  <c:v>0.59574599609374901</c:v>
                </c:pt>
                <c:pt idx="80">
                  <c:v>0.59605080078124995</c:v>
                </c:pt>
                <c:pt idx="81">
                  <c:v>0.59611751953119996</c:v>
                </c:pt>
                <c:pt idx="82">
                  <c:v>0.59608845703125002</c:v>
                </c:pt>
                <c:pt idx="83">
                  <c:v>0.59729404296870003</c:v>
                </c:pt>
                <c:pt idx="84">
                  <c:v>0.59472658203124995</c:v>
                </c:pt>
                <c:pt idx="85">
                  <c:v>0.59520150390624904</c:v>
                </c:pt>
                <c:pt idx="86">
                  <c:v>0.59553505859370004</c:v>
                </c:pt>
                <c:pt idx="87">
                  <c:v>0.5959591992187</c:v>
                </c:pt>
                <c:pt idx="88">
                  <c:v>0.59688859374999903</c:v>
                </c:pt>
                <c:pt idx="89">
                  <c:v>0.59763171869999998</c:v>
                </c:pt>
                <c:pt idx="90">
                  <c:v>0.60180662109374905</c:v>
                </c:pt>
                <c:pt idx="91">
                  <c:v>0.60283591796869995</c:v>
                </c:pt>
                <c:pt idx="92">
                  <c:v>0.60384986328124901</c:v>
                </c:pt>
                <c:pt idx="93">
                  <c:v>0.60420154296869999</c:v>
                </c:pt>
                <c:pt idx="94">
                  <c:v>0.60439720703120003</c:v>
                </c:pt>
                <c:pt idx="95">
                  <c:v>0.60463294921870003</c:v>
                </c:pt>
                <c:pt idx="96">
                  <c:v>0.60484021484369999</c:v>
                </c:pt>
                <c:pt idx="97">
                  <c:v>0.60505115234369999</c:v>
                </c:pt>
                <c:pt idx="98">
                  <c:v>0.60520572265624994</c:v>
                </c:pt>
                <c:pt idx="99">
                  <c:v>0.60525654296870002</c:v>
                </c:pt>
                <c:pt idx="100">
                  <c:v>0.60536130859374904</c:v>
                </c:pt>
                <c:pt idx="101">
                  <c:v>0.60558287109370001</c:v>
                </c:pt>
                <c:pt idx="102">
                  <c:v>0.60552263671874995</c:v>
                </c:pt>
                <c:pt idx="103">
                  <c:v>0.60552923828119998</c:v>
                </c:pt>
                <c:pt idx="104">
                  <c:v>0.60554462890624905</c:v>
                </c:pt>
                <c:pt idx="105">
                  <c:v>0.60563091796874902</c:v>
                </c:pt>
                <c:pt idx="106">
                  <c:v>0.60566845703119998</c:v>
                </c:pt>
                <c:pt idx="107">
                  <c:v>0.60386630859370005</c:v>
                </c:pt>
                <c:pt idx="108">
                  <c:v>0.60398990234374905</c:v>
                </c:pt>
                <c:pt idx="109">
                  <c:v>0.60212451171874903</c:v>
                </c:pt>
                <c:pt idx="110">
                  <c:v>0.60218537109369996</c:v>
                </c:pt>
                <c:pt idx="111">
                  <c:v>0.60234458984369998</c:v>
                </c:pt>
                <c:pt idx="112">
                  <c:v>0.60121937000000003</c:v>
                </c:pt>
                <c:pt idx="113">
                  <c:v>0.60007749999999904</c:v>
                </c:pt>
                <c:pt idx="114">
                  <c:v>0.60086773437499996</c:v>
                </c:pt>
                <c:pt idx="115">
                  <c:v>0.60164105468749995</c:v>
                </c:pt>
                <c:pt idx="116">
                  <c:v>0.60075492187000001</c:v>
                </c:pt>
                <c:pt idx="117">
                  <c:v>0.60058535156249904</c:v>
                </c:pt>
                <c:pt idx="118">
                  <c:v>0.60086722656199998</c:v>
                </c:pt>
                <c:pt idx="119">
                  <c:v>0.60126382812000001</c:v>
                </c:pt>
                <c:pt idx="120">
                  <c:v>0.60288554687499896</c:v>
                </c:pt>
                <c:pt idx="121">
                  <c:v>0.60272394531200002</c:v>
                </c:pt>
                <c:pt idx="122">
                  <c:v>0.60302937499999898</c:v>
                </c:pt>
                <c:pt idx="123">
                  <c:v>0.60178886718749902</c:v>
                </c:pt>
                <c:pt idx="124">
                  <c:v>0.60272300781249899</c:v>
                </c:pt>
                <c:pt idx="125">
                  <c:v>0.60007900390619995</c:v>
                </c:pt>
                <c:pt idx="126">
                  <c:v>0.60184029296870001</c:v>
                </c:pt>
                <c:pt idx="127">
                  <c:v>0.60327568359374895</c:v>
                </c:pt>
                <c:pt idx="128">
                  <c:v>0.60372123046869997</c:v>
                </c:pt>
                <c:pt idx="129">
                  <c:v>0.60406724609369999</c:v>
                </c:pt>
                <c:pt idx="130">
                  <c:v>0.60241626953124905</c:v>
                </c:pt>
                <c:pt idx="131">
                  <c:v>0.60306224609369996</c:v>
                </c:pt>
                <c:pt idx="132">
                  <c:v>0.60360353515620002</c:v>
                </c:pt>
                <c:pt idx="133">
                  <c:v>0.60523248046870004</c:v>
                </c:pt>
                <c:pt idx="134">
                  <c:v>0.60588580078124998</c:v>
                </c:pt>
                <c:pt idx="135">
                  <c:v>0.60619689453119996</c:v>
                </c:pt>
                <c:pt idx="136">
                  <c:v>0.60641044921870002</c:v>
                </c:pt>
                <c:pt idx="137">
                  <c:v>0.60664904296875</c:v>
                </c:pt>
                <c:pt idx="138">
                  <c:v>0.60686466796874905</c:v>
                </c:pt>
                <c:pt idx="139">
                  <c:v>0.60700267578120004</c:v>
                </c:pt>
                <c:pt idx="140">
                  <c:v>0.60718312499999905</c:v>
                </c:pt>
                <c:pt idx="141">
                  <c:v>0.60725376953120003</c:v>
                </c:pt>
                <c:pt idx="142">
                  <c:v>0.60725412109370003</c:v>
                </c:pt>
                <c:pt idx="143">
                  <c:v>0.60633453120000003</c:v>
                </c:pt>
                <c:pt idx="144">
                  <c:v>0.60715769531200003</c:v>
                </c:pt>
                <c:pt idx="145">
                  <c:v>0.60707820312499905</c:v>
                </c:pt>
                <c:pt idx="146">
                  <c:v>0.60701441406199996</c:v>
                </c:pt>
                <c:pt idx="147">
                  <c:v>0.60587556640619999</c:v>
                </c:pt>
                <c:pt idx="148">
                  <c:v>0.60779689453124996</c:v>
                </c:pt>
                <c:pt idx="149">
                  <c:v>0.60787306640619998</c:v>
                </c:pt>
                <c:pt idx="150">
                  <c:v>0.60780900390619996</c:v>
                </c:pt>
                <c:pt idx="151">
                  <c:v>0.60775337890624903</c:v>
                </c:pt>
                <c:pt idx="152">
                  <c:v>0.60932560546874903</c:v>
                </c:pt>
                <c:pt idx="153">
                  <c:v>0.60766849609369999</c:v>
                </c:pt>
                <c:pt idx="154">
                  <c:v>0.60788498046874995</c:v>
                </c:pt>
                <c:pt idx="155">
                  <c:v>0.60804466796870005</c:v>
                </c:pt>
                <c:pt idx="156">
                  <c:v>0.60973384765624905</c:v>
                </c:pt>
                <c:pt idx="157">
                  <c:v>0.60826240234369999</c:v>
                </c:pt>
                <c:pt idx="158">
                  <c:v>0.60837943359369995</c:v>
                </c:pt>
                <c:pt idx="159">
                  <c:v>0.60849126953120003</c:v>
                </c:pt>
                <c:pt idx="160">
                  <c:v>0.60860904296874996</c:v>
                </c:pt>
                <c:pt idx="161">
                  <c:v>0.6067629492187</c:v>
                </c:pt>
                <c:pt idx="162">
                  <c:v>0.6102148632812</c:v>
                </c:pt>
                <c:pt idx="163">
                  <c:v>0.61033416015620001</c:v>
                </c:pt>
                <c:pt idx="164">
                  <c:v>0.6104393945312</c:v>
                </c:pt>
                <c:pt idx="165">
                  <c:v>0.6086356445312</c:v>
                </c:pt>
                <c:pt idx="166">
                  <c:v>0.60867513671869999</c:v>
                </c:pt>
                <c:pt idx="167">
                  <c:v>0.61056697265624904</c:v>
                </c:pt>
                <c:pt idx="168">
                  <c:v>0.60887158203119995</c:v>
                </c:pt>
                <c:pt idx="169">
                  <c:v>0.60907005859374996</c:v>
                </c:pt>
                <c:pt idx="170">
                  <c:v>0.60916123046869997</c:v>
                </c:pt>
                <c:pt idx="171">
                  <c:v>0.60740681640624905</c:v>
                </c:pt>
                <c:pt idx="172">
                  <c:v>0.60732220703119999</c:v>
                </c:pt>
                <c:pt idx="173">
                  <c:v>0.60560876953120002</c:v>
                </c:pt>
                <c:pt idx="174">
                  <c:v>0.60562705078125001</c:v>
                </c:pt>
                <c:pt idx="175">
                  <c:v>0.60570044921870003</c:v>
                </c:pt>
                <c:pt idx="176">
                  <c:v>0.60579666015620004</c:v>
                </c:pt>
                <c:pt idx="177">
                  <c:v>0.60591900390620002</c:v>
                </c:pt>
                <c:pt idx="178">
                  <c:v>0.605779863281249</c:v>
                </c:pt>
                <c:pt idx="179">
                  <c:v>0.60572017578119997</c:v>
                </c:pt>
                <c:pt idx="180">
                  <c:v>0.60581251953119997</c:v>
                </c:pt>
                <c:pt idx="181">
                  <c:v>0.60682183593749905</c:v>
                </c:pt>
                <c:pt idx="182">
                  <c:v>0.60748148437000005</c:v>
                </c:pt>
                <c:pt idx="183">
                  <c:v>0.60751953120000002</c:v>
                </c:pt>
                <c:pt idx="184">
                  <c:v>0.60772132812000002</c:v>
                </c:pt>
                <c:pt idx="185">
                  <c:v>0.60792960936999996</c:v>
                </c:pt>
                <c:pt idx="186">
                  <c:v>0.607973124999999</c:v>
                </c:pt>
                <c:pt idx="187">
                  <c:v>0.60799722656199995</c:v>
                </c:pt>
                <c:pt idx="188">
                  <c:v>0.61128892578124905</c:v>
                </c:pt>
                <c:pt idx="189">
                  <c:v>0.61321181640620004</c:v>
                </c:pt>
                <c:pt idx="190">
                  <c:v>0.6163925195312</c:v>
                </c:pt>
                <c:pt idx="191">
                  <c:v>0.61690677734370003</c:v>
                </c:pt>
                <c:pt idx="192">
                  <c:v>0.61731126953119997</c:v>
                </c:pt>
                <c:pt idx="193">
                  <c:v>0.61750005859370005</c:v>
                </c:pt>
                <c:pt idx="194">
                  <c:v>0.61586771484374903</c:v>
                </c:pt>
                <c:pt idx="195">
                  <c:v>0.61423162109374996</c:v>
                </c:pt>
                <c:pt idx="196">
                  <c:v>0.61434318359369999</c:v>
                </c:pt>
                <c:pt idx="197">
                  <c:v>0.61449615234374999</c:v>
                </c:pt>
                <c:pt idx="198">
                  <c:v>0.61637029296870005</c:v>
                </c:pt>
                <c:pt idx="199">
                  <c:v>0.616477636718749</c:v>
                </c:pt>
                <c:pt idx="200">
                  <c:v>0.61473490234374994</c:v>
                </c:pt>
                <c:pt idx="201">
                  <c:v>0.61485650390625002</c:v>
                </c:pt>
                <c:pt idx="202">
                  <c:v>0.61498490234369996</c:v>
                </c:pt>
                <c:pt idx="203">
                  <c:v>0.61505939453124903</c:v>
                </c:pt>
                <c:pt idx="204">
                  <c:v>0.61522689453120005</c:v>
                </c:pt>
                <c:pt idx="205">
                  <c:v>0.61442824218699998</c:v>
                </c:pt>
                <c:pt idx="206">
                  <c:v>0.61483617187499995</c:v>
                </c:pt>
                <c:pt idx="207">
                  <c:v>0.61496503906199995</c:v>
                </c:pt>
                <c:pt idx="208">
                  <c:v>0.61505929687000005</c:v>
                </c:pt>
                <c:pt idx="209">
                  <c:v>0.61680656249999899</c:v>
                </c:pt>
                <c:pt idx="210">
                  <c:v>0.61692507811999997</c:v>
                </c:pt>
                <c:pt idx="211">
                  <c:v>0.61525686999999996</c:v>
                </c:pt>
                <c:pt idx="212">
                  <c:v>0.61533613281199995</c:v>
                </c:pt>
                <c:pt idx="213">
                  <c:v>0.61554929687000004</c:v>
                </c:pt>
                <c:pt idx="214">
                  <c:v>0.61576292968699997</c:v>
                </c:pt>
                <c:pt idx="215">
                  <c:v>0.61600218750000002</c:v>
                </c:pt>
                <c:pt idx="216">
                  <c:v>0.61612156200000001</c:v>
                </c:pt>
                <c:pt idx="217">
                  <c:v>0.61629257812499905</c:v>
                </c:pt>
                <c:pt idx="218">
                  <c:v>0.61634679687000005</c:v>
                </c:pt>
                <c:pt idx="219">
                  <c:v>0.61644734369999998</c:v>
                </c:pt>
                <c:pt idx="220">
                  <c:v>0.61481105468700004</c:v>
                </c:pt>
                <c:pt idx="221">
                  <c:v>0.61499785156200004</c:v>
                </c:pt>
                <c:pt idx="222">
                  <c:v>0.61503070311999997</c:v>
                </c:pt>
                <c:pt idx="223">
                  <c:v>0.61506746093700004</c:v>
                </c:pt>
                <c:pt idx="224">
                  <c:v>0.61697597656249903</c:v>
                </c:pt>
                <c:pt idx="225">
                  <c:v>0.61709394531200001</c:v>
                </c:pt>
                <c:pt idx="226">
                  <c:v>0.61715869999999995</c:v>
                </c:pt>
                <c:pt idx="227">
                  <c:v>0.61830140619999996</c:v>
                </c:pt>
                <c:pt idx="228">
                  <c:v>0.61789671869999996</c:v>
                </c:pt>
                <c:pt idx="229">
                  <c:v>0.61869019531249902</c:v>
                </c:pt>
                <c:pt idx="230">
                  <c:v>0.61730683593699998</c:v>
                </c:pt>
                <c:pt idx="231">
                  <c:v>0.61749042968699996</c:v>
                </c:pt>
                <c:pt idx="232">
                  <c:v>0.61768644531249906</c:v>
                </c:pt>
                <c:pt idx="233">
                  <c:v>0.61951214843749902</c:v>
                </c:pt>
                <c:pt idx="234">
                  <c:v>0.61800683593700001</c:v>
                </c:pt>
                <c:pt idx="235">
                  <c:v>0.61983484374999998</c:v>
                </c:pt>
                <c:pt idx="236">
                  <c:v>0.61831183593700001</c:v>
                </c:pt>
                <c:pt idx="237">
                  <c:v>0.61846871093699995</c:v>
                </c:pt>
                <c:pt idx="238">
                  <c:v>0.61855785156249998</c:v>
                </c:pt>
                <c:pt idx="239">
                  <c:v>0.62049484369999997</c:v>
                </c:pt>
                <c:pt idx="240">
                  <c:v>0.61888218699999997</c:v>
                </c:pt>
                <c:pt idx="241">
                  <c:v>0.61898949218749899</c:v>
                </c:pt>
                <c:pt idx="242">
                  <c:v>0.61899835937499903</c:v>
                </c:pt>
                <c:pt idx="243">
                  <c:v>0.61918042968700004</c:v>
                </c:pt>
                <c:pt idx="244">
                  <c:v>0.61921296869999998</c:v>
                </c:pt>
                <c:pt idx="245">
                  <c:v>0.61931546869999998</c:v>
                </c:pt>
                <c:pt idx="246">
                  <c:v>0.617658085937</c:v>
                </c:pt>
                <c:pt idx="247">
                  <c:v>0.61780328120000005</c:v>
                </c:pt>
                <c:pt idx="248">
                  <c:v>0.61788601562499901</c:v>
                </c:pt>
                <c:pt idx="249">
                  <c:v>0.61797949218699999</c:v>
                </c:pt>
                <c:pt idx="250">
                  <c:v>0.61802531249999904</c:v>
                </c:pt>
                <c:pt idx="251">
                  <c:v>0.61808089843749903</c:v>
                </c:pt>
                <c:pt idx="252">
                  <c:v>0.618105429687</c:v>
                </c:pt>
                <c:pt idx="253">
                  <c:v>0.61821311999999995</c:v>
                </c:pt>
                <c:pt idx="254">
                  <c:v>0.61828722656199997</c:v>
                </c:pt>
                <c:pt idx="255">
                  <c:v>0.61834167968700005</c:v>
                </c:pt>
                <c:pt idx="256">
                  <c:v>0.61837212890619997</c:v>
                </c:pt>
                <c:pt idx="257">
                  <c:v>0.61845304687000002</c:v>
                </c:pt>
                <c:pt idx="258">
                  <c:v>0.61850406199999997</c:v>
                </c:pt>
                <c:pt idx="259">
                  <c:v>0.62030300781199998</c:v>
                </c:pt>
                <c:pt idx="260">
                  <c:v>0.61850119999999997</c:v>
                </c:pt>
                <c:pt idx="261">
                  <c:v>0.61847304687000004</c:v>
                </c:pt>
                <c:pt idx="262">
                  <c:v>0.61845558593700001</c:v>
                </c:pt>
                <c:pt idx="263">
                  <c:v>0.61867410156249902</c:v>
                </c:pt>
                <c:pt idx="264">
                  <c:v>0.61802751953124901</c:v>
                </c:pt>
                <c:pt idx="265">
                  <c:v>0.61971130859370005</c:v>
                </c:pt>
                <c:pt idx="266">
                  <c:v>0.62022244140624905</c:v>
                </c:pt>
                <c:pt idx="267">
                  <c:v>0.63412507812499996</c:v>
                </c:pt>
                <c:pt idx="268">
                  <c:v>0.63730167968700002</c:v>
                </c:pt>
                <c:pt idx="269">
                  <c:v>0.63827609370000005</c:v>
                </c:pt>
                <c:pt idx="270">
                  <c:v>0.63850531200000005</c:v>
                </c:pt>
                <c:pt idx="271">
                  <c:v>0.63868683593700004</c:v>
                </c:pt>
                <c:pt idx="272">
                  <c:v>0.63884804686999996</c:v>
                </c:pt>
                <c:pt idx="273">
                  <c:v>0.63892660156249903</c:v>
                </c:pt>
                <c:pt idx="274">
                  <c:v>0.63905617186999997</c:v>
                </c:pt>
                <c:pt idx="275">
                  <c:v>0.639213671875</c:v>
                </c:pt>
                <c:pt idx="276">
                  <c:v>0.63933871093749906</c:v>
                </c:pt>
                <c:pt idx="277">
                  <c:v>0.63947242187499997</c:v>
                </c:pt>
                <c:pt idx="278">
                  <c:v>0.63953369999999998</c:v>
                </c:pt>
                <c:pt idx="279">
                  <c:v>0.63964855468699999</c:v>
                </c:pt>
                <c:pt idx="280">
                  <c:v>0.63965535156249997</c:v>
                </c:pt>
                <c:pt idx="281">
                  <c:v>0.63972421869999996</c:v>
                </c:pt>
                <c:pt idx="282">
                  <c:v>0.63978539062499995</c:v>
                </c:pt>
                <c:pt idx="283">
                  <c:v>0.63982105468700001</c:v>
                </c:pt>
                <c:pt idx="284">
                  <c:v>0.63990394531249895</c:v>
                </c:pt>
                <c:pt idx="285">
                  <c:v>0.64</c:v>
                </c:pt>
                <c:pt idx="286">
                  <c:v>0.64005320312499903</c:v>
                </c:pt>
                <c:pt idx="287">
                  <c:v>0.64155361328119997</c:v>
                </c:pt>
                <c:pt idx="288">
                  <c:v>0.64295193359369995</c:v>
                </c:pt>
                <c:pt idx="289">
                  <c:v>0.64268019531200005</c:v>
                </c:pt>
                <c:pt idx="290">
                  <c:v>0.64420968700000003</c:v>
                </c:pt>
                <c:pt idx="291">
                  <c:v>0.64532562499999901</c:v>
                </c:pt>
                <c:pt idx="292">
                  <c:v>0.64571687</c:v>
                </c:pt>
                <c:pt idx="293">
                  <c:v>0.644286210937</c:v>
                </c:pt>
                <c:pt idx="294">
                  <c:v>0.64466292968749905</c:v>
                </c:pt>
                <c:pt idx="295">
                  <c:v>0.64485402343749998</c:v>
                </c:pt>
                <c:pt idx="296">
                  <c:v>0.646603789062</c:v>
                </c:pt>
                <c:pt idx="297">
                  <c:v>0.64678792968749899</c:v>
                </c:pt>
                <c:pt idx="298">
                  <c:v>0.660115117187</c:v>
                </c:pt>
                <c:pt idx="299">
                  <c:v>0.66153230468750002</c:v>
                </c:pt>
                <c:pt idx="300">
                  <c:v>0.66220507812499996</c:v>
                </c:pt>
                <c:pt idx="301">
                  <c:v>0.66245652343749994</c:v>
                </c:pt>
                <c:pt idx="302">
                  <c:v>0.66263343699999999</c:v>
                </c:pt>
                <c:pt idx="303">
                  <c:v>0.66275656199999999</c:v>
                </c:pt>
                <c:pt idx="304">
                  <c:v>0.66287187000000003</c:v>
                </c:pt>
                <c:pt idx="305">
                  <c:v>0.66300070312000003</c:v>
                </c:pt>
                <c:pt idx="306">
                  <c:v>0.66310191406249996</c:v>
                </c:pt>
                <c:pt idx="307">
                  <c:v>0.66318546874999995</c:v>
                </c:pt>
                <c:pt idx="308">
                  <c:v>0.66330531199999998</c:v>
                </c:pt>
                <c:pt idx="309">
                  <c:v>0.66338238281249995</c:v>
                </c:pt>
                <c:pt idx="310">
                  <c:v>0.66346761718750003</c:v>
                </c:pt>
                <c:pt idx="311">
                  <c:v>0.66355242186999996</c:v>
                </c:pt>
                <c:pt idx="312">
                  <c:v>0.66361449218699997</c:v>
                </c:pt>
                <c:pt idx="313">
                  <c:v>0.66364718749999996</c:v>
                </c:pt>
                <c:pt idx="314">
                  <c:v>0.66368953119999996</c:v>
                </c:pt>
                <c:pt idx="315">
                  <c:v>0.66375406199999998</c:v>
                </c:pt>
                <c:pt idx="316">
                  <c:v>0.66382664061999996</c:v>
                </c:pt>
                <c:pt idx="317">
                  <c:v>0.66385296869999999</c:v>
                </c:pt>
                <c:pt idx="318">
                  <c:v>0.66392582031199998</c:v>
                </c:pt>
                <c:pt idx="319">
                  <c:v>0.66392183593700005</c:v>
                </c:pt>
                <c:pt idx="320">
                  <c:v>0.66392550781199999</c:v>
                </c:pt>
                <c:pt idx="321">
                  <c:v>0.66396964843700002</c:v>
                </c:pt>
                <c:pt idx="322">
                  <c:v>0.66399234370000004</c:v>
                </c:pt>
                <c:pt idx="323">
                  <c:v>0.66407527343749995</c:v>
                </c:pt>
                <c:pt idx="324">
                  <c:v>0.66407132812000003</c:v>
                </c:pt>
                <c:pt idx="325">
                  <c:v>0.66572917968699996</c:v>
                </c:pt>
                <c:pt idx="326">
                  <c:v>0.66409148437499999</c:v>
                </c:pt>
                <c:pt idx="327">
                  <c:v>0.66414675781249999</c:v>
                </c:pt>
                <c:pt idx="328">
                  <c:v>0.66416601561999999</c:v>
                </c:pt>
                <c:pt idx="329">
                  <c:v>0.66425019531200002</c:v>
                </c:pt>
                <c:pt idx="330">
                  <c:v>0.66426519531249995</c:v>
                </c:pt>
                <c:pt idx="331">
                  <c:v>0.66429472656249999</c:v>
                </c:pt>
                <c:pt idx="332">
                  <c:v>0.66430054687499995</c:v>
                </c:pt>
                <c:pt idx="333">
                  <c:v>0.66597742187499998</c:v>
                </c:pt>
                <c:pt idx="334">
                  <c:v>0.66602949218700003</c:v>
                </c:pt>
                <c:pt idx="335">
                  <c:v>0.66602320311999996</c:v>
                </c:pt>
                <c:pt idx="336">
                  <c:v>0.66441664062000005</c:v>
                </c:pt>
                <c:pt idx="337">
                  <c:v>0.66445988281199997</c:v>
                </c:pt>
                <c:pt idx="338">
                  <c:v>0.66447476562499996</c:v>
                </c:pt>
                <c:pt idx="339">
                  <c:v>0.66450050781250003</c:v>
                </c:pt>
                <c:pt idx="340">
                  <c:v>0.66453261718699996</c:v>
                </c:pt>
                <c:pt idx="341">
                  <c:v>0.66457285156199997</c:v>
                </c:pt>
                <c:pt idx="342">
                  <c:v>0.66460906200000003</c:v>
                </c:pt>
                <c:pt idx="343">
                  <c:v>0.66460406250000004</c:v>
                </c:pt>
                <c:pt idx="344">
                  <c:v>0.66467886718699998</c:v>
                </c:pt>
                <c:pt idx="345">
                  <c:v>0.66472675781199997</c:v>
                </c:pt>
                <c:pt idx="346">
                  <c:v>0.66460027343700001</c:v>
                </c:pt>
                <c:pt idx="347">
                  <c:v>0.66447285156199998</c:v>
                </c:pt>
                <c:pt idx="348">
                  <c:v>0.66456941406199999</c:v>
                </c:pt>
                <c:pt idx="349">
                  <c:v>0.66461644531249997</c:v>
                </c:pt>
                <c:pt idx="350">
                  <c:v>0.66469542968700002</c:v>
                </c:pt>
                <c:pt idx="351">
                  <c:v>0.66644734370000003</c:v>
                </c:pt>
                <c:pt idx="352">
                  <c:v>0.66651531249999996</c:v>
                </c:pt>
                <c:pt idx="353">
                  <c:v>0.66656078119999995</c:v>
                </c:pt>
                <c:pt idx="354">
                  <c:v>0.66651144531249995</c:v>
                </c:pt>
                <c:pt idx="355">
                  <c:v>0.66659339843749998</c:v>
                </c:pt>
                <c:pt idx="356">
                  <c:v>0.66666058593699995</c:v>
                </c:pt>
                <c:pt idx="357">
                  <c:v>0.66658710936999999</c:v>
                </c:pt>
                <c:pt idx="358">
                  <c:v>0.66661292968749997</c:v>
                </c:pt>
                <c:pt idx="359">
                  <c:v>0.66667699218700005</c:v>
                </c:pt>
                <c:pt idx="360">
                  <c:v>0.66666816406200002</c:v>
                </c:pt>
                <c:pt idx="361">
                  <c:v>0.66670355468700004</c:v>
                </c:pt>
                <c:pt idx="362">
                  <c:v>0.66671773437499904</c:v>
                </c:pt>
                <c:pt idx="363">
                  <c:v>0.66672480468749995</c:v>
                </c:pt>
                <c:pt idx="364">
                  <c:v>0.66677054687499904</c:v>
                </c:pt>
                <c:pt idx="365">
                  <c:v>0.66681105468699997</c:v>
                </c:pt>
                <c:pt idx="366">
                  <c:v>0.66682140619999997</c:v>
                </c:pt>
                <c:pt idx="367">
                  <c:v>0.66691619999999996</c:v>
                </c:pt>
                <c:pt idx="368">
                  <c:v>0.66629181640620005</c:v>
                </c:pt>
                <c:pt idx="369">
                  <c:v>0.66489150390624996</c:v>
                </c:pt>
                <c:pt idx="370">
                  <c:v>0.66518869140624903</c:v>
                </c:pt>
                <c:pt idx="371">
                  <c:v>0.66570412109370003</c:v>
                </c:pt>
                <c:pt idx="372">
                  <c:v>0.66396941406200005</c:v>
                </c:pt>
                <c:pt idx="373">
                  <c:v>0.66445851562000002</c:v>
                </c:pt>
                <c:pt idx="374">
                  <c:v>0.66465203124999905</c:v>
                </c:pt>
                <c:pt idx="375">
                  <c:v>0.66516121093699998</c:v>
                </c:pt>
                <c:pt idx="376">
                  <c:v>0.66552109370000001</c:v>
                </c:pt>
                <c:pt idx="377">
                  <c:v>0.665623515625</c:v>
                </c:pt>
                <c:pt idx="378">
                  <c:v>0.66572257812000002</c:v>
                </c:pt>
                <c:pt idx="379">
                  <c:v>0.66582015625000002</c:v>
                </c:pt>
                <c:pt idx="380">
                  <c:v>0.66601234369999995</c:v>
                </c:pt>
                <c:pt idx="381">
                  <c:v>0.66606195312000005</c:v>
                </c:pt>
                <c:pt idx="382">
                  <c:v>0.66616312499999997</c:v>
                </c:pt>
                <c:pt idx="383">
                  <c:v>0.66621902343749995</c:v>
                </c:pt>
                <c:pt idx="384">
                  <c:v>0.66633355468699995</c:v>
                </c:pt>
                <c:pt idx="385">
                  <c:v>0.6663069921875</c:v>
                </c:pt>
                <c:pt idx="386">
                  <c:v>0.66649199999999997</c:v>
                </c:pt>
                <c:pt idx="387">
                  <c:v>0.66647804687000001</c:v>
                </c:pt>
                <c:pt idx="388">
                  <c:v>0.66654175781250002</c:v>
                </c:pt>
                <c:pt idx="389">
                  <c:v>0.66654230468749998</c:v>
                </c:pt>
                <c:pt idx="390">
                  <c:v>0.66656078124999996</c:v>
                </c:pt>
                <c:pt idx="391">
                  <c:v>0.666554414062</c:v>
                </c:pt>
                <c:pt idx="392">
                  <c:v>0.66657203119999997</c:v>
                </c:pt>
                <c:pt idx="393">
                  <c:v>0.66662921870000003</c:v>
                </c:pt>
                <c:pt idx="394">
                  <c:v>0.66666406249999999</c:v>
                </c:pt>
                <c:pt idx="395">
                  <c:v>0.66670851562</c:v>
                </c:pt>
                <c:pt idx="396">
                  <c:v>0.66668394531249997</c:v>
                </c:pt>
                <c:pt idx="397">
                  <c:v>0.66675917968749998</c:v>
                </c:pt>
                <c:pt idx="398">
                  <c:v>0.66675550781199999</c:v>
                </c:pt>
                <c:pt idx="399">
                  <c:v>0.66702638671869996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3F-4631-BB13-30A33A498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0926640"/>
        <c:axId val="665965728"/>
      </c:lineChart>
      <c:catAx>
        <c:axId val="67092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965728"/>
        <c:crosses val="autoZero"/>
        <c:auto val="1"/>
        <c:lblAlgn val="ctr"/>
        <c:lblOffset val="100"/>
        <c:noMultiLvlLbl val="0"/>
      </c:catAx>
      <c:valAx>
        <c:axId val="6659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92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 Rewards per Epoch obtained by Multi-GPU-UCB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Sheet1!$C$424</c:f>
              <c:strCache>
                <c:ptCount val="1"/>
                <c:pt idx="0">
                  <c:v>Finance Text Mixed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Sheet1!$B$425:$B$533</c:f>
              <c:numCache>
                <c:formatCode>General</c:formatCode>
                <c:ptCount val="10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</c:numCache>
            </c:numRef>
          </c:cat>
          <c:val>
            <c:numRef>
              <c:f>Sheet1!$C$425:$C$533</c:f>
              <c:numCache>
                <c:formatCode>0.00</c:formatCode>
                <c:ptCount val="109"/>
                <c:pt idx="0">
                  <c:v>3.2500000000000001E-2</c:v>
                </c:pt>
                <c:pt idx="1">
                  <c:v>5.2499999999999998E-2</c:v>
                </c:pt>
                <c:pt idx="2">
                  <c:v>5.5E-2</c:v>
                </c:pt>
                <c:pt idx="3">
                  <c:v>3.5000000000000003E-2</c:v>
                </c:pt>
                <c:pt idx="4">
                  <c:v>4.2500000000000003E-2</c:v>
                </c:pt>
                <c:pt idx="5">
                  <c:v>8.7499999999999994E-2</c:v>
                </c:pt>
                <c:pt idx="6">
                  <c:v>6.25E-2</c:v>
                </c:pt>
                <c:pt idx="7">
                  <c:v>7.4999999999999997E-2</c:v>
                </c:pt>
                <c:pt idx="8">
                  <c:v>7.7499999999999999E-2</c:v>
                </c:pt>
                <c:pt idx="9">
                  <c:v>4.4999999999999998E-2</c:v>
                </c:pt>
                <c:pt idx="10">
                  <c:v>0.08</c:v>
                </c:pt>
                <c:pt idx="11">
                  <c:v>0.09</c:v>
                </c:pt>
                <c:pt idx="12">
                  <c:v>8.2500000000000004E-2</c:v>
                </c:pt>
                <c:pt idx="13">
                  <c:v>8.5000000000000006E-2</c:v>
                </c:pt>
                <c:pt idx="14">
                  <c:v>0.06</c:v>
                </c:pt>
                <c:pt idx="15">
                  <c:v>0.10249999999999999</c:v>
                </c:pt>
                <c:pt idx="16">
                  <c:v>9.5000000000000001E-2</c:v>
                </c:pt>
                <c:pt idx="17">
                  <c:v>0.11</c:v>
                </c:pt>
                <c:pt idx="18">
                  <c:v>0.105</c:v>
                </c:pt>
                <c:pt idx="19">
                  <c:v>0.1</c:v>
                </c:pt>
                <c:pt idx="20">
                  <c:v>0.1075</c:v>
                </c:pt>
                <c:pt idx="21">
                  <c:v>0.1</c:v>
                </c:pt>
                <c:pt idx="22">
                  <c:v>8.7499999999999994E-2</c:v>
                </c:pt>
                <c:pt idx="23">
                  <c:v>8.2500000000000004E-2</c:v>
                </c:pt>
                <c:pt idx="24">
                  <c:v>9.5000000000000001E-2</c:v>
                </c:pt>
                <c:pt idx="25">
                  <c:v>0.08</c:v>
                </c:pt>
                <c:pt idx="26">
                  <c:v>0.1125</c:v>
                </c:pt>
                <c:pt idx="27">
                  <c:v>0.12</c:v>
                </c:pt>
                <c:pt idx="28">
                  <c:v>0.11</c:v>
                </c:pt>
                <c:pt idx="29">
                  <c:v>0.13</c:v>
                </c:pt>
                <c:pt idx="30">
                  <c:v>0.115</c:v>
                </c:pt>
                <c:pt idx="31">
                  <c:v>0.11</c:v>
                </c:pt>
                <c:pt idx="32">
                  <c:v>0.1225</c:v>
                </c:pt>
                <c:pt idx="33">
                  <c:v>0.1225</c:v>
                </c:pt>
                <c:pt idx="34">
                  <c:v>0.1125</c:v>
                </c:pt>
                <c:pt idx="35">
                  <c:v>0.13250000000000001</c:v>
                </c:pt>
                <c:pt idx="36">
                  <c:v>0.10249999999999999</c:v>
                </c:pt>
                <c:pt idx="37">
                  <c:v>0.115</c:v>
                </c:pt>
                <c:pt idx="38">
                  <c:v>0.13</c:v>
                </c:pt>
                <c:pt idx="39">
                  <c:v>0.1275</c:v>
                </c:pt>
                <c:pt idx="40">
                  <c:v>0.14749999999999999</c:v>
                </c:pt>
                <c:pt idx="41">
                  <c:v>0.11749999999999999</c:v>
                </c:pt>
                <c:pt idx="42">
                  <c:v>0.125</c:v>
                </c:pt>
                <c:pt idx="43">
                  <c:v>0.13750000000000001</c:v>
                </c:pt>
                <c:pt idx="44">
                  <c:v>0.1225</c:v>
                </c:pt>
                <c:pt idx="45">
                  <c:v>0.11</c:v>
                </c:pt>
                <c:pt idx="46">
                  <c:v>0.13250000000000001</c:v>
                </c:pt>
                <c:pt idx="47">
                  <c:v>0.11749999999999999</c:v>
                </c:pt>
                <c:pt idx="48">
                  <c:v>0.125</c:v>
                </c:pt>
                <c:pt idx="49">
                  <c:v>0.125</c:v>
                </c:pt>
                <c:pt idx="50">
                  <c:v>0.1575</c:v>
                </c:pt>
                <c:pt idx="51">
                  <c:v>0.16750000000000001</c:v>
                </c:pt>
                <c:pt idx="52">
                  <c:v>0.16</c:v>
                </c:pt>
                <c:pt idx="53">
                  <c:v>0.1525</c:v>
                </c:pt>
                <c:pt idx="54">
                  <c:v>0.16250000000000001</c:v>
                </c:pt>
                <c:pt idx="55">
                  <c:v>0.15</c:v>
                </c:pt>
                <c:pt idx="56">
                  <c:v>0.16250000000000001</c:v>
                </c:pt>
                <c:pt idx="57">
                  <c:v>0.1575</c:v>
                </c:pt>
                <c:pt idx="58">
                  <c:v>0.1525</c:v>
                </c:pt>
                <c:pt idx="59">
                  <c:v>0.1525</c:v>
                </c:pt>
                <c:pt idx="60">
                  <c:v>0.13</c:v>
                </c:pt>
                <c:pt idx="61">
                  <c:v>9.7500000000000003E-2</c:v>
                </c:pt>
                <c:pt idx="62">
                  <c:v>0.15</c:v>
                </c:pt>
                <c:pt idx="63">
                  <c:v>0.15</c:v>
                </c:pt>
                <c:pt idx="64">
                  <c:v>0.14749999999999999</c:v>
                </c:pt>
                <c:pt idx="65">
                  <c:v>0.155</c:v>
                </c:pt>
                <c:pt idx="66">
                  <c:v>0.13500000000000001</c:v>
                </c:pt>
                <c:pt idx="67">
                  <c:v>0.17749999999999999</c:v>
                </c:pt>
                <c:pt idx="68">
                  <c:v>0.16250000000000001</c:v>
                </c:pt>
                <c:pt idx="69">
                  <c:v>0.14499999999999999</c:v>
                </c:pt>
                <c:pt idx="70">
                  <c:v>0.17249999999999999</c:v>
                </c:pt>
                <c:pt idx="71">
                  <c:v>0.16750000000000001</c:v>
                </c:pt>
                <c:pt idx="72">
                  <c:v>0.1525</c:v>
                </c:pt>
                <c:pt idx="73">
                  <c:v>0.14000000000000001</c:v>
                </c:pt>
                <c:pt idx="74">
                  <c:v>0.155</c:v>
                </c:pt>
                <c:pt idx="75">
                  <c:v>0.125</c:v>
                </c:pt>
                <c:pt idx="76">
                  <c:v>0.16750000000000001</c:v>
                </c:pt>
                <c:pt idx="77">
                  <c:v>0.16</c:v>
                </c:pt>
                <c:pt idx="78">
                  <c:v>0.12</c:v>
                </c:pt>
                <c:pt idx="79">
                  <c:v>0.14249999999999999</c:v>
                </c:pt>
                <c:pt idx="80">
                  <c:v>0.16</c:v>
                </c:pt>
                <c:pt idx="81">
                  <c:v>0.13750000000000001</c:v>
                </c:pt>
                <c:pt idx="82">
                  <c:v>0.16500000000000001</c:v>
                </c:pt>
                <c:pt idx="83">
                  <c:v>0.16750000000000001</c:v>
                </c:pt>
                <c:pt idx="84">
                  <c:v>0.16500000000000001</c:v>
                </c:pt>
                <c:pt idx="85">
                  <c:v>0.155</c:v>
                </c:pt>
                <c:pt idx="86">
                  <c:v>0.185</c:v>
                </c:pt>
                <c:pt idx="87">
                  <c:v>0.1925</c:v>
                </c:pt>
                <c:pt idx="88">
                  <c:v>0.17499999999999999</c:v>
                </c:pt>
                <c:pt idx="89">
                  <c:v>0.20749999999999999</c:v>
                </c:pt>
                <c:pt idx="90">
                  <c:v>0.19750000000000001</c:v>
                </c:pt>
                <c:pt idx="91">
                  <c:v>0.1925</c:v>
                </c:pt>
                <c:pt idx="92">
                  <c:v>0.1925</c:v>
                </c:pt>
                <c:pt idx="93">
                  <c:v>0.17249999999999999</c:v>
                </c:pt>
                <c:pt idx="94">
                  <c:v>0.1825</c:v>
                </c:pt>
                <c:pt idx="95">
                  <c:v>0.20749999999999999</c:v>
                </c:pt>
                <c:pt idx="96">
                  <c:v>0.20749999999999999</c:v>
                </c:pt>
                <c:pt idx="97">
                  <c:v>0.20749999999999999</c:v>
                </c:pt>
                <c:pt idx="98">
                  <c:v>0.20499999999999999</c:v>
                </c:pt>
                <c:pt idx="99">
                  <c:v>0.19750000000000001</c:v>
                </c:pt>
                <c:pt idx="100">
                  <c:v>0.20250000000000001</c:v>
                </c:pt>
                <c:pt idx="101">
                  <c:v>0.1925</c:v>
                </c:pt>
                <c:pt idx="102">
                  <c:v>0.1825</c:v>
                </c:pt>
                <c:pt idx="103">
                  <c:v>0.1925</c:v>
                </c:pt>
                <c:pt idx="104">
                  <c:v>0.2175</c:v>
                </c:pt>
                <c:pt idx="105">
                  <c:v>0.2175</c:v>
                </c:pt>
                <c:pt idx="106">
                  <c:v>0.20749999999999999</c:v>
                </c:pt>
                <c:pt idx="107">
                  <c:v>0.20749999999999999</c:v>
                </c:pt>
                <c:pt idx="108">
                  <c:v>0.19750000000000001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87-40A1-A0EF-311F740596BC}"/>
            </c:ext>
          </c:extLst>
        </c:ser>
        <c:ser>
          <c:idx val="1"/>
          <c:order val="1"/>
          <c:tx>
            <c:strRef>
              <c:f>Sheet1!$D$424</c:f>
              <c:strCache>
                <c:ptCount val="1"/>
                <c:pt idx="0">
                  <c:v>Biomedical Mixed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Sheet1!$B$425:$B$533</c:f>
              <c:numCache>
                <c:formatCode>General</c:formatCode>
                <c:ptCount val="10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</c:numCache>
            </c:numRef>
          </c:cat>
          <c:val>
            <c:numRef>
              <c:f>Sheet1!$D$425:$D$533</c:f>
              <c:numCache>
                <c:formatCode>General</c:formatCode>
                <c:ptCount val="109"/>
                <c:pt idx="0">
                  <c:v>4.2500000000000003E-2</c:v>
                </c:pt>
                <c:pt idx="1">
                  <c:v>3.5000000000000003E-2</c:v>
                </c:pt>
                <c:pt idx="2">
                  <c:v>4.7500000000000001E-2</c:v>
                </c:pt>
                <c:pt idx="3">
                  <c:v>7.2499999999999995E-2</c:v>
                </c:pt>
                <c:pt idx="4">
                  <c:v>5.5E-2</c:v>
                </c:pt>
                <c:pt idx="5">
                  <c:v>7.0000000000000007E-2</c:v>
                </c:pt>
                <c:pt idx="6">
                  <c:v>6.7500000000000004E-2</c:v>
                </c:pt>
                <c:pt idx="7">
                  <c:v>6.7500000000000004E-2</c:v>
                </c:pt>
                <c:pt idx="8">
                  <c:v>8.2500000000000004E-2</c:v>
                </c:pt>
                <c:pt idx="9">
                  <c:v>6.5000000000000002E-2</c:v>
                </c:pt>
                <c:pt idx="10">
                  <c:v>8.5000000000000006E-2</c:v>
                </c:pt>
                <c:pt idx="11">
                  <c:v>7.4999999999999997E-2</c:v>
                </c:pt>
                <c:pt idx="12">
                  <c:v>7.4999999999999997E-2</c:v>
                </c:pt>
                <c:pt idx="13">
                  <c:v>8.2500000000000004E-2</c:v>
                </c:pt>
                <c:pt idx="14">
                  <c:v>7.4999999999999997E-2</c:v>
                </c:pt>
                <c:pt idx="15">
                  <c:v>8.2500000000000004E-2</c:v>
                </c:pt>
                <c:pt idx="16">
                  <c:v>0.09</c:v>
                </c:pt>
                <c:pt idx="17">
                  <c:v>7.4999999999999997E-2</c:v>
                </c:pt>
                <c:pt idx="18">
                  <c:v>6.5000000000000002E-2</c:v>
                </c:pt>
                <c:pt idx="19">
                  <c:v>7.7499999999999999E-2</c:v>
                </c:pt>
                <c:pt idx="20">
                  <c:v>7.7499999999999999E-2</c:v>
                </c:pt>
                <c:pt idx="21">
                  <c:v>0.08</c:v>
                </c:pt>
                <c:pt idx="22">
                  <c:v>0.10249999999999999</c:v>
                </c:pt>
                <c:pt idx="23">
                  <c:v>9.2499999999999999E-2</c:v>
                </c:pt>
                <c:pt idx="24">
                  <c:v>9.7500000000000003E-2</c:v>
                </c:pt>
                <c:pt idx="25">
                  <c:v>0.10249999999999999</c:v>
                </c:pt>
                <c:pt idx="26">
                  <c:v>0.11</c:v>
                </c:pt>
                <c:pt idx="27">
                  <c:v>8.2500000000000004E-2</c:v>
                </c:pt>
                <c:pt idx="28">
                  <c:v>9.7500000000000003E-2</c:v>
                </c:pt>
                <c:pt idx="29">
                  <c:v>0.11</c:v>
                </c:pt>
                <c:pt idx="30">
                  <c:v>0.11</c:v>
                </c:pt>
                <c:pt idx="31">
                  <c:v>0.14249999999999999</c:v>
                </c:pt>
                <c:pt idx="32">
                  <c:v>0.1525</c:v>
                </c:pt>
                <c:pt idx="33">
                  <c:v>0.14749999999999999</c:v>
                </c:pt>
                <c:pt idx="34">
                  <c:v>0.1525</c:v>
                </c:pt>
                <c:pt idx="35">
                  <c:v>0.14499999999999999</c:v>
                </c:pt>
                <c:pt idx="36">
                  <c:v>0.13500000000000001</c:v>
                </c:pt>
                <c:pt idx="37">
                  <c:v>0.14749999999999999</c:v>
                </c:pt>
                <c:pt idx="38">
                  <c:v>0.14000000000000001</c:v>
                </c:pt>
                <c:pt idx="39">
                  <c:v>0.14499999999999999</c:v>
                </c:pt>
                <c:pt idx="40">
                  <c:v>0.13250000000000001</c:v>
                </c:pt>
                <c:pt idx="41">
                  <c:v>0.1575</c:v>
                </c:pt>
                <c:pt idx="42">
                  <c:v>0.14000000000000001</c:v>
                </c:pt>
                <c:pt idx="43">
                  <c:v>0.13</c:v>
                </c:pt>
                <c:pt idx="44">
                  <c:v>0.14749999999999999</c:v>
                </c:pt>
                <c:pt idx="45">
                  <c:v>0.13500000000000001</c:v>
                </c:pt>
                <c:pt idx="46">
                  <c:v>0.155</c:v>
                </c:pt>
                <c:pt idx="47">
                  <c:v>0.1525</c:v>
                </c:pt>
                <c:pt idx="48">
                  <c:v>0.16500000000000001</c:v>
                </c:pt>
                <c:pt idx="49">
                  <c:v>0.14249999999999999</c:v>
                </c:pt>
                <c:pt idx="50">
                  <c:v>0.13250000000000001</c:v>
                </c:pt>
                <c:pt idx="51">
                  <c:v>0.1525</c:v>
                </c:pt>
                <c:pt idx="52">
                  <c:v>0.15</c:v>
                </c:pt>
                <c:pt idx="53">
                  <c:v>0.14499999999999999</c:v>
                </c:pt>
                <c:pt idx="54">
                  <c:v>0.1525</c:v>
                </c:pt>
                <c:pt idx="55">
                  <c:v>0.16500000000000001</c:v>
                </c:pt>
                <c:pt idx="56">
                  <c:v>0.14499999999999999</c:v>
                </c:pt>
                <c:pt idx="57">
                  <c:v>0.16750000000000001</c:v>
                </c:pt>
                <c:pt idx="58">
                  <c:v>0.17</c:v>
                </c:pt>
                <c:pt idx="59">
                  <c:v>0.17499999999999999</c:v>
                </c:pt>
                <c:pt idx="60">
                  <c:v>0.17249999999999999</c:v>
                </c:pt>
                <c:pt idx="61">
                  <c:v>0.16</c:v>
                </c:pt>
                <c:pt idx="62">
                  <c:v>0.16500000000000001</c:v>
                </c:pt>
                <c:pt idx="63">
                  <c:v>0.17249999999999999</c:v>
                </c:pt>
                <c:pt idx="64">
                  <c:v>0.14499999999999999</c:v>
                </c:pt>
                <c:pt idx="65">
                  <c:v>0.16750000000000001</c:v>
                </c:pt>
                <c:pt idx="66">
                  <c:v>0.17249999999999999</c:v>
                </c:pt>
                <c:pt idx="67">
                  <c:v>0.1525</c:v>
                </c:pt>
                <c:pt idx="68">
                  <c:v>0.16500000000000001</c:v>
                </c:pt>
                <c:pt idx="69">
                  <c:v>0.18</c:v>
                </c:pt>
                <c:pt idx="70">
                  <c:v>0.19500000000000001</c:v>
                </c:pt>
                <c:pt idx="71">
                  <c:v>0.16250000000000001</c:v>
                </c:pt>
                <c:pt idx="72">
                  <c:v>0.1525</c:v>
                </c:pt>
                <c:pt idx="73">
                  <c:v>0.1575</c:v>
                </c:pt>
                <c:pt idx="74">
                  <c:v>0.16500000000000001</c:v>
                </c:pt>
                <c:pt idx="75">
                  <c:v>0.16500000000000001</c:v>
                </c:pt>
                <c:pt idx="76">
                  <c:v>0.155</c:v>
                </c:pt>
                <c:pt idx="77">
                  <c:v>0.17499999999999999</c:v>
                </c:pt>
                <c:pt idx="78">
                  <c:v>0.16500000000000001</c:v>
                </c:pt>
                <c:pt idx="79">
                  <c:v>0.16750000000000001</c:v>
                </c:pt>
                <c:pt idx="80">
                  <c:v>0.16</c:v>
                </c:pt>
                <c:pt idx="81">
                  <c:v>0.1875</c:v>
                </c:pt>
                <c:pt idx="82">
                  <c:v>0.16250000000000001</c:v>
                </c:pt>
                <c:pt idx="83">
                  <c:v>0.17249999999999999</c:v>
                </c:pt>
                <c:pt idx="84">
                  <c:v>0.185</c:v>
                </c:pt>
                <c:pt idx="85">
                  <c:v>0.185</c:v>
                </c:pt>
                <c:pt idx="86">
                  <c:v>0.18</c:v>
                </c:pt>
                <c:pt idx="87">
                  <c:v>0.16250000000000001</c:v>
                </c:pt>
                <c:pt idx="88">
                  <c:v>0.16500000000000001</c:v>
                </c:pt>
                <c:pt idx="89">
                  <c:v>0.185</c:v>
                </c:pt>
                <c:pt idx="90">
                  <c:v>0.1925</c:v>
                </c:pt>
                <c:pt idx="91">
                  <c:v>0.16250000000000001</c:v>
                </c:pt>
                <c:pt idx="92">
                  <c:v>0.1825</c:v>
                </c:pt>
                <c:pt idx="93">
                  <c:v>0.1875</c:v>
                </c:pt>
                <c:pt idx="94">
                  <c:v>0.17249999999999999</c:v>
                </c:pt>
                <c:pt idx="95">
                  <c:v>0.19500000000000001</c:v>
                </c:pt>
                <c:pt idx="96">
                  <c:v>0.19750000000000001</c:v>
                </c:pt>
                <c:pt idx="97">
                  <c:v>0.21249999999999999</c:v>
                </c:pt>
                <c:pt idx="98">
                  <c:v>0.20250000000000001</c:v>
                </c:pt>
                <c:pt idx="99">
                  <c:v>0.2225</c:v>
                </c:pt>
                <c:pt idx="100">
                  <c:v>0.20250000000000001</c:v>
                </c:pt>
                <c:pt idx="101">
                  <c:v>0.215</c:v>
                </c:pt>
                <c:pt idx="102">
                  <c:v>0.2</c:v>
                </c:pt>
                <c:pt idx="103">
                  <c:v>0.21</c:v>
                </c:pt>
                <c:pt idx="104">
                  <c:v>0.20749999999999999</c:v>
                </c:pt>
                <c:pt idx="105">
                  <c:v>0.1875</c:v>
                </c:pt>
                <c:pt idx="106">
                  <c:v>0.19</c:v>
                </c:pt>
                <c:pt idx="107">
                  <c:v>0.215</c:v>
                </c:pt>
                <c:pt idx="108">
                  <c:v>0.21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87-40A1-A0EF-311F740596BC}"/>
            </c:ext>
          </c:extLst>
        </c:ser>
        <c:ser>
          <c:idx val="2"/>
          <c:order val="2"/>
          <c:tx>
            <c:strRef>
              <c:f>Sheet1!$E$424</c:f>
              <c:strCache>
                <c:ptCount val="1"/>
                <c:pt idx="0">
                  <c:v>Parrallel Versions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Sheet1!$B$425:$B$533</c:f>
              <c:numCache>
                <c:formatCode>General</c:formatCode>
                <c:ptCount val="10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</c:numCache>
            </c:numRef>
          </c:cat>
          <c:val>
            <c:numRef>
              <c:f>Sheet1!$E$425:$E$533</c:f>
              <c:numCache>
                <c:formatCode>General</c:formatCode>
                <c:ptCount val="109"/>
                <c:pt idx="0">
                  <c:v>2.2499999999999999E-2</c:v>
                </c:pt>
                <c:pt idx="1">
                  <c:v>4.2500000000000003E-2</c:v>
                </c:pt>
                <c:pt idx="2">
                  <c:v>3.7499999999999999E-2</c:v>
                </c:pt>
                <c:pt idx="3">
                  <c:v>4.2500000000000003E-2</c:v>
                </c:pt>
                <c:pt idx="4">
                  <c:v>7.2499999999999995E-2</c:v>
                </c:pt>
                <c:pt idx="5">
                  <c:v>6.7500000000000004E-2</c:v>
                </c:pt>
                <c:pt idx="6">
                  <c:v>0.11</c:v>
                </c:pt>
                <c:pt idx="7">
                  <c:v>9.5000000000000001E-2</c:v>
                </c:pt>
                <c:pt idx="8">
                  <c:v>0.1125</c:v>
                </c:pt>
                <c:pt idx="9">
                  <c:v>9.5000000000000001E-2</c:v>
                </c:pt>
                <c:pt idx="10">
                  <c:v>0.09</c:v>
                </c:pt>
                <c:pt idx="11">
                  <c:v>7.4999999999999997E-2</c:v>
                </c:pt>
                <c:pt idx="12">
                  <c:v>0.10249999999999999</c:v>
                </c:pt>
                <c:pt idx="13">
                  <c:v>0.11749999999999999</c:v>
                </c:pt>
                <c:pt idx="14">
                  <c:v>0.13500000000000001</c:v>
                </c:pt>
                <c:pt idx="15">
                  <c:v>0.115</c:v>
                </c:pt>
                <c:pt idx="16">
                  <c:v>0.1275</c:v>
                </c:pt>
                <c:pt idx="17">
                  <c:v>9.7500000000000003E-2</c:v>
                </c:pt>
                <c:pt idx="18">
                  <c:v>0.14499999999999999</c:v>
                </c:pt>
                <c:pt idx="19">
                  <c:v>0.12</c:v>
                </c:pt>
                <c:pt idx="20">
                  <c:v>0.1125</c:v>
                </c:pt>
                <c:pt idx="21">
                  <c:v>0.105</c:v>
                </c:pt>
                <c:pt idx="22">
                  <c:v>0.1275</c:v>
                </c:pt>
                <c:pt idx="23">
                  <c:v>0.13250000000000001</c:v>
                </c:pt>
                <c:pt idx="24">
                  <c:v>0.14249999999999999</c:v>
                </c:pt>
                <c:pt idx="25">
                  <c:v>0.1575</c:v>
                </c:pt>
                <c:pt idx="26">
                  <c:v>0.14249999999999999</c:v>
                </c:pt>
                <c:pt idx="27">
                  <c:v>0.13750000000000001</c:v>
                </c:pt>
                <c:pt idx="28">
                  <c:v>0.1575</c:v>
                </c:pt>
                <c:pt idx="29">
                  <c:v>0.16750000000000001</c:v>
                </c:pt>
                <c:pt idx="30">
                  <c:v>0.1525</c:v>
                </c:pt>
                <c:pt idx="31">
                  <c:v>0.14499999999999999</c:v>
                </c:pt>
                <c:pt idx="32">
                  <c:v>0.16500000000000001</c:v>
                </c:pt>
                <c:pt idx="33">
                  <c:v>0.1875</c:v>
                </c:pt>
                <c:pt idx="34">
                  <c:v>0.1575</c:v>
                </c:pt>
                <c:pt idx="35">
                  <c:v>0.18</c:v>
                </c:pt>
                <c:pt idx="36">
                  <c:v>0.17</c:v>
                </c:pt>
                <c:pt idx="37">
                  <c:v>0.17249999999999999</c:v>
                </c:pt>
                <c:pt idx="38">
                  <c:v>0.1525</c:v>
                </c:pt>
                <c:pt idx="39">
                  <c:v>0.16500000000000001</c:v>
                </c:pt>
                <c:pt idx="40">
                  <c:v>0.15</c:v>
                </c:pt>
                <c:pt idx="41">
                  <c:v>0.17499999999999999</c:v>
                </c:pt>
                <c:pt idx="42">
                  <c:v>0.17499999999999999</c:v>
                </c:pt>
                <c:pt idx="43">
                  <c:v>0.19</c:v>
                </c:pt>
                <c:pt idx="44">
                  <c:v>0.17749999999999999</c:v>
                </c:pt>
                <c:pt idx="45">
                  <c:v>0.19750000000000001</c:v>
                </c:pt>
                <c:pt idx="46">
                  <c:v>0.17749999999999999</c:v>
                </c:pt>
                <c:pt idx="47">
                  <c:v>0.1875</c:v>
                </c:pt>
                <c:pt idx="48">
                  <c:v>0.19</c:v>
                </c:pt>
                <c:pt idx="49">
                  <c:v>0.2</c:v>
                </c:pt>
                <c:pt idx="50">
                  <c:v>0.1925</c:v>
                </c:pt>
                <c:pt idx="51">
                  <c:v>0.19500000000000001</c:v>
                </c:pt>
                <c:pt idx="52">
                  <c:v>0.19750000000000001</c:v>
                </c:pt>
                <c:pt idx="53">
                  <c:v>0.22750000000000001</c:v>
                </c:pt>
                <c:pt idx="54">
                  <c:v>0.19</c:v>
                </c:pt>
                <c:pt idx="55">
                  <c:v>0.23749999999999999</c:v>
                </c:pt>
                <c:pt idx="56">
                  <c:v>0.21</c:v>
                </c:pt>
                <c:pt idx="57">
                  <c:v>0.19750000000000001</c:v>
                </c:pt>
                <c:pt idx="58">
                  <c:v>0.19500000000000001</c:v>
                </c:pt>
                <c:pt idx="59">
                  <c:v>0.19500000000000001</c:v>
                </c:pt>
                <c:pt idx="60">
                  <c:v>0.24</c:v>
                </c:pt>
                <c:pt idx="61">
                  <c:v>0.215</c:v>
                </c:pt>
                <c:pt idx="62">
                  <c:v>0.22</c:v>
                </c:pt>
                <c:pt idx="63">
                  <c:v>0.20499999999999999</c:v>
                </c:pt>
                <c:pt idx="64">
                  <c:v>0.22750000000000001</c:v>
                </c:pt>
                <c:pt idx="65">
                  <c:v>0.2</c:v>
                </c:pt>
                <c:pt idx="66">
                  <c:v>0.215</c:v>
                </c:pt>
                <c:pt idx="67">
                  <c:v>0.21</c:v>
                </c:pt>
                <c:pt idx="68">
                  <c:v>0.23</c:v>
                </c:pt>
                <c:pt idx="69">
                  <c:v>0.22750000000000001</c:v>
                </c:pt>
                <c:pt idx="70">
                  <c:v>0.21</c:v>
                </c:pt>
                <c:pt idx="71">
                  <c:v>0.22</c:v>
                </c:pt>
                <c:pt idx="72">
                  <c:v>0.215</c:v>
                </c:pt>
                <c:pt idx="73">
                  <c:v>0.22</c:v>
                </c:pt>
                <c:pt idx="74">
                  <c:v>0.21249999999999999</c:v>
                </c:pt>
                <c:pt idx="75">
                  <c:v>0.23</c:v>
                </c:pt>
                <c:pt idx="76">
                  <c:v>0.21249999999999999</c:v>
                </c:pt>
                <c:pt idx="77">
                  <c:v>0.21249999999999999</c:v>
                </c:pt>
                <c:pt idx="78">
                  <c:v>0.24</c:v>
                </c:pt>
                <c:pt idx="79">
                  <c:v>0.23749999999999999</c:v>
                </c:pt>
                <c:pt idx="80">
                  <c:v>0.22500000000000001</c:v>
                </c:pt>
                <c:pt idx="81">
                  <c:v>0.24</c:v>
                </c:pt>
                <c:pt idx="82">
                  <c:v>0.25</c:v>
                </c:pt>
                <c:pt idx="83">
                  <c:v>0.22500000000000001</c:v>
                </c:pt>
                <c:pt idx="84">
                  <c:v>0.23250000000000001</c:v>
                </c:pt>
                <c:pt idx="85">
                  <c:v>0.23250000000000001</c:v>
                </c:pt>
                <c:pt idx="86">
                  <c:v>0.23749999999999999</c:v>
                </c:pt>
                <c:pt idx="87">
                  <c:v>0.22500000000000001</c:v>
                </c:pt>
                <c:pt idx="88">
                  <c:v>0.245</c:v>
                </c:pt>
                <c:pt idx="89">
                  <c:v>0.24249999999999999</c:v>
                </c:pt>
                <c:pt idx="90">
                  <c:v>0.2175</c:v>
                </c:pt>
                <c:pt idx="91">
                  <c:v>0.2525</c:v>
                </c:pt>
                <c:pt idx="92">
                  <c:v>0.2225</c:v>
                </c:pt>
                <c:pt idx="93">
                  <c:v>0.24249999999999999</c:v>
                </c:pt>
                <c:pt idx="94">
                  <c:v>0.255</c:v>
                </c:pt>
                <c:pt idx="95">
                  <c:v>0.26750000000000002</c:v>
                </c:pt>
                <c:pt idx="96">
                  <c:v>0.245</c:v>
                </c:pt>
                <c:pt idx="97">
                  <c:v>0.2525</c:v>
                </c:pt>
                <c:pt idx="98">
                  <c:v>0.2525</c:v>
                </c:pt>
                <c:pt idx="99">
                  <c:v>0.255</c:v>
                </c:pt>
                <c:pt idx="100">
                  <c:v>0.22</c:v>
                </c:pt>
                <c:pt idx="101">
                  <c:v>0.22750000000000001</c:v>
                </c:pt>
                <c:pt idx="102">
                  <c:v>0.22500000000000001</c:v>
                </c:pt>
                <c:pt idx="103">
                  <c:v>0.2475</c:v>
                </c:pt>
                <c:pt idx="104">
                  <c:v>0.23749999999999999</c:v>
                </c:pt>
                <c:pt idx="105">
                  <c:v>0.245</c:v>
                </c:pt>
                <c:pt idx="106">
                  <c:v>0.245</c:v>
                </c:pt>
                <c:pt idx="107">
                  <c:v>0.25</c:v>
                </c:pt>
                <c:pt idx="108">
                  <c:v>0.26750000000000002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87-40A1-A0EF-311F7405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7918176"/>
        <c:axId val="348603728"/>
      </c:lineChart>
      <c:catAx>
        <c:axId val="66791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603728"/>
        <c:crosses val="autoZero"/>
        <c:auto val="1"/>
        <c:lblAlgn val="ctr"/>
        <c:lblOffset val="100"/>
        <c:noMultiLvlLbl val="0"/>
      </c:catAx>
      <c:valAx>
        <c:axId val="34860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91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72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edesktop.vanguard.com/us/content/InfoWave/OptsManual/SpecOpts/DivCapGainTroubleFAQ.jsp" TargetMode="External"/><Relationship Id="rId2" Type="http://schemas.openxmlformats.org/officeDocument/2006/relationships/hyperlink" Target="http://oedesktop.vanguard.com/us/content/InfoWave/AssocHbk/ProbRes/ProblemResolutionMatrices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edesktop.vanguard.com/us/content/InfoWave/IRACompliance/TaxesForms/TaxReliefAct.j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TENSOR BANDIT ALGORITHMS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Mastering TensorFlow Tensors in 5 Easy Steps | by Orhan G. Yalçın | Oct,  2020 | Towards Data Science">
            <a:extLst>
              <a:ext uri="{FF2B5EF4-FFF2-40B4-BE49-F238E27FC236}">
                <a16:creationId xmlns:a16="http://schemas.microsoft.com/office/drawing/2014/main" id="{2E5B64F2-798E-4D3A-9FC9-AB3EB3989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 r="28099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9794B83-6CB7-47C5-B00B-C91FB03AF3C3}"/>
              </a:ext>
            </a:extLst>
          </p:cNvPr>
          <p:cNvSpPr txBox="1">
            <a:spLocks/>
          </p:cNvSpPr>
          <p:nvPr/>
        </p:nvSpPr>
        <p:spPr>
          <a:xfrm>
            <a:off x="638619" y="4958746"/>
            <a:ext cx="3511233" cy="1147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Shi Yu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09/22/2021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9438A4-3355-414B-8ECA-A918F41A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77" y="5994305"/>
            <a:ext cx="10993546" cy="590321"/>
          </a:xfrm>
        </p:spPr>
        <p:txBody>
          <a:bodyPr/>
          <a:lstStyle/>
          <a:p>
            <a:r>
              <a:rPr lang="en-US" dirty="0"/>
              <a:t>Vanguard Center of ANALTYICS and INSIGHTS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1B2D-C107-4891-B861-2AB6D3442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0619"/>
                <a:ext cx="11029615" cy="5583555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Regularized problem in linear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Optimal condition</a:t>
                </a: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  <a:p>
                <a:pPr marL="630000" lvl="2" indent="0">
                  <a:buNone/>
                </a:pPr>
                <a:r>
                  <a:rPr lang="en-US" sz="1600" dirty="0"/>
                  <a:t>	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b="0" dirty="0"/>
                  <a:t>                                      </a:t>
                </a:r>
                <a:r>
                  <a:rPr lang="en-US" sz="1600" b="0" dirty="0">
                    <a:solidFill>
                      <a:srgbClr val="00B0F0"/>
                    </a:solidFill>
                  </a:rPr>
                  <a:t>Primal Solution</a:t>
                </a:r>
              </a:p>
              <a:p>
                <a:pPr marL="378900" indent="-342900"/>
                <a:r>
                  <a:rPr lang="en-US" dirty="0"/>
                  <a:t>Embedding Map: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dirty="0"/>
                  <a:t>is a mapping from input space to feature space</a:t>
                </a:r>
              </a:p>
              <a:p>
                <a:pPr marL="378900" indent="-342900"/>
                <a:r>
                  <a:rPr lang="en-US" dirty="0"/>
                  <a:t>A kernel is a function </a:t>
                </a:r>
                <a:r>
                  <a:rPr lang="en-US" i="1" dirty="0"/>
                  <a:t>K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, such as …</a:t>
                </a:r>
              </a:p>
              <a:p>
                <a:pPr marL="702900" lvl="1" indent="-342900"/>
                <a:r>
                  <a:rPr lang="en-US" b="1" dirty="0"/>
                  <a:t>Linear kernel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</m:oMath>
                </a14:m>
                <a:r>
                  <a:rPr lang="en-US" b="1" dirty="0"/>
                  <a:t>RBF kernel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</m:oMath>
                </a14:m>
                <a:r>
                  <a:rPr lang="en-US" b="1" dirty="0"/>
                  <a:t>Polynomial kernel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378900" indent="-34290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36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3789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can be solved in closed form solution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                  </a:t>
                </a:r>
                <a:r>
                  <a:rPr lang="en-US" dirty="0">
                    <a:solidFill>
                      <a:srgbClr val="00B0F0"/>
                    </a:solidFill>
                  </a:rPr>
                  <a:t>Dual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1B2D-C107-4891-B861-2AB6D3442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0619"/>
                <a:ext cx="11029615" cy="5583555"/>
              </a:xfrm>
              <a:blipFill>
                <a:blip r:embed="rId2"/>
                <a:stretch>
                  <a:fillRect l="-166" t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2C63CF1-0565-43AD-A4A6-65252E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/>
              <a:t>KERNEL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99122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2ECA3-5832-4884-AB2C-61844AAE4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207388"/>
                <a:ext cx="11029615" cy="5021961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KernelUCB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Valko</a:t>
                </a:r>
                <a:r>
                  <a:rPr lang="en-US" dirty="0">
                    <a:solidFill>
                      <a:schemeClr val="accent1"/>
                    </a:solidFill>
                  </a:rPr>
                  <a:t> et al., 2012)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non-linear </a:t>
                </a:r>
                <a:r>
                  <a:rPr lang="en-US" dirty="0" err="1">
                    <a:solidFill>
                      <a:schemeClr val="tx1"/>
                    </a:solidFill>
                  </a:rPr>
                  <a:t>LinUCB</a:t>
                </a:r>
                <a:r>
                  <a:rPr lang="en-US" dirty="0">
                    <a:solidFill>
                      <a:schemeClr val="tx1"/>
                    </a:solidFill>
                  </a:rPr>
                  <a:t> in kernel space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Non-linear contextual assumption, we assume the existence of a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which there exists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as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solution in Feature space: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obtain (in the paper, they proposed another way around)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prediction of new 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in Feature Space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                        </a:t>
                </a:r>
                <a:r>
                  <a:rPr lang="en-US" dirty="0">
                    <a:solidFill>
                      <a:srgbClr val="00B0F0"/>
                    </a:solidFill>
                  </a:rPr>
                  <a:t>(Kernel Ridge Regression prediction mean)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                  (Kernel Ridge Regression prediction variance)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the original </a:t>
                </a:r>
                <a:r>
                  <a:rPr lang="en-US" dirty="0" err="1">
                    <a:solidFill>
                      <a:schemeClr val="tx1"/>
                    </a:solidFill>
                  </a:rPr>
                  <a:t>KernelUCB</a:t>
                </a:r>
                <a:r>
                  <a:rPr lang="en-US" dirty="0">
                    <a:solidFill>
                      <a:schemeClr val="tx1"/>
                    </a:solidFill>
                  </a:rPr>
                  <a:t> paper,  the variance was derived based on Gaussian Process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2ECA3-5832-4884-AB2C-61844AAE4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207388"/>
                <a:ext cx="11029615" cy="5021961"/>
              </a:xfrm>
              <a:blipFill>
                <a:blip r:embed="rId2"/>
                <a:stretch>
                  <a:fillRect l="-166" t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072243B-04FD-4B02-958C-FD7F0E28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/>
              <a:t>KERNEL UCB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1D123-A6B0-4A33-B9D9-E3B3BA499601}"/>
                  </a:ext>
                </a:extLst>
              </p:cNvPr>
              <p:cNvSpPr txBox="1"/>
              <p:nvPr/>
            </p:nvSpPr>
            <p:spPr>
              <a:xfrm>
                <a:off x="1838706" y="2020477"/>
                <a:ext cx="6094476" cy="32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1D123-A6B0-4A33-B9D9-E3B3BA49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06" y="2020477"/>
                <a:ext cx="6094476" cy="321563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C4DD8-B3A6-4420-91DE-478CB0FCF429}"/>
                  </a:ext>
                </a:extLst>
              </p:cNvPr>
              <p:cNvSpPr txBox="1"/>
              <p:nvPr/>
            </p:nvSpPr>
            <p:spPr>
              <a:xfrm>
                <a:off x="1838706" y="2833565"/>
                <a:ext cx="6094476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C4DD8-B3A6-4420-91DE-478CB0FC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06" y="2833565"/>
                <a:ext cx="6094476" cy="312586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48F20-8079-4CA4-B5B0-34EEEA6818F7}"/>
                  </a:ext>
                </a:extLst>
              </p:cNvPr>
              <p:cNvSpPr txBox="1"/>
              <p:nvPr/>
            </p:nvSpPr>
            <p:spPr>
              <a:xfrm>
                <a:off x="1838706" y="3681427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48F20-8079-4CA4-B5B0-34EEEA68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06" y="3681427"/>
                <a:ext cx="609447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5FABF-519E-4D82-A65C-F27F4A7FDD80}"/>
                  </a:ext>
                </a:extLst>
              </p:cNvPr>
              <p:cNvSpPr txBox="1"/>
              <p:nvPr/>
            </p:nvSpPr>
            <p:spPr>
              <a:xfrm>
                <a:off x="47625" y="5830522"/>
                <a:ext cx="6572250" cy="398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5FABF-519E-4D82-A65C-F27F4A7FD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5830522"/>
                <a:ext cx="6572250" cy="398827"/>
              </a:xfrm>
              <a:prstGeom prst="rect">
                <a:avLst/>
              </a:prstGeom>
              <a:blipFill>
                <a:blip r:embed="rId6"/>
                <a:stretch>
                  <a:fillRect t="-151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D122F8-C74C-44C7-AA52-A2E391BA73CC}"/>
                  </a:ext>
                </a:extLst>
              </p:cNvPr>
              <p:cNvSpPr txBox="1"/>
              <p:nvPr/>
            </p:nvSpPr>
            <p:spPr>
              <a:xfrm>
                <a:off x="1504949" y="6282441"/>
                <a:ext cx="6705601" cy="398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D122F8-C74C-44C7-AA52-A2E391BA7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49" y="6282441"/>
                <a:ext cx="6705601" cy="398827"/>
              </a:xfrm>
              <a:prstGeom prst="rect">
                <a:avLst/>
              </a:prstGeom>
              <a:blipFill>
                <a:blip r:embed="rId7"/>
                <a:stretch>
                  <a:fillRect t="-153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748EA4F-9B12-4E8B-BFA8-2884F8C99686}"/>
              </a:ext>
            </a:extLst>
          </p:cNvPr>
          <p:cNvSpPr txBox="1"/>
          <p:nvPr/>
        </p:nvSpPr>
        <p:spPr>
          <a:xfrm>
            <a:off x="7496175" y="58600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(Kernel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Gaussian Process </a:t>
            </a:r>
            <a:r>
              <a:rPr lang="en-US" dirty="0">
                <a:solidFill>
                  <a:srgbClr val="00B0F0"/>
                </a:solidFill>
              </a:rPr>
              <a:t>prediction mean)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1CA48-839C-45A1-8116-2D49D6E64BCE}"/>
              </a:ext>
            </a:extLst>
          </p:cNvPr>
          <p:cNvSpPr txBox="1"/>
          <p:nvPr/>
        </p:nvSpPr>
        <p:spPr>
          <a:xfrm>
            <a:off x="7496175" y="62824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(Kernel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Gaussian Process </a:t>
            </a:r>
            <a:r>
              <a:rPr lang="en-US" dirty="0">
                <a:solidFill>
                  <a:srgbClr val="00B0F0"/>
                </a:solidFill>
              </a:rPr>
              <a:t>prediction variance)</a:t>
            </a:r>
          </a:p>
        </p:txBody>
      </p:sp>
    </p:spTree>
    <p:extLst>
      <p:ext uri="{BB962C8B-B14F-4D97-AF65-F5344CB8AC3E}">
        <p14:creationId xmlns:p14="http://schemas.microsoft.com/office/powerpoint/2010/main" val="335361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C6468-3D7F-4AEB-94FD-6E2BAC1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/>
              <a:t>KERNEL UCB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EBF7B-5FEC-4311-B047-51BA447D450A}"/>
              </a:ext>
            </a:extLst>
          </p:cNvPr>
          <p:cNvSpPr txBox="1"/>
          <p:nvPr/>
        </p:nvSpPr>
        <p:spPr>
          <a:xfrm>
            <a:off x="5693902" y="2751539"/>
            <a:ext cx="21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Iteration over rounds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A6A9E-F7D3-4360-A441-94350CEA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50620"/>
            <a:ext cx="3985353" cy="55205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03C280-8D84-40C8-8672-E3782280688B}"/>
              </a:ext>
            </a:extLst>
          </p:cNvPr>
          <p:cNvCxnSpPr>
            <a:cxnSpLocks/>
          </p:cNvCxnSpPr>
          <p:nvPr/>
        </p:nvCxnSpPr>
        <p:spPr>
          <a:xfrm flipH="1">
            <a:off x="4152900" y="293620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C487EDE6-8F8D-424D-AC1A-C3CE6C29702E}"/>
              </a:ext>
            </a:extLst>
          </p:cNvPr>
          <p:cNvSpPr/>
          <p:nvPr/>
        </p:nvSpPr>
        <p:spPr>
          <a:xfrm>
            <a:off x="4566545" y="3120872"/>
            <a:ext cx="159761" cy="20607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ADA3C-FB5A-4CEB-AD5B-253DDECC5BA1}"/>
              </a:ext>
            </a:extLst>
          </p:cNvPr>
          <p:cNvCxnSpPr>
            <a:cxnSpLocks/>
          </p:cNvCxnSpPr>
          <p:nvPr/>
        </p:nvCxnSpPr>
        <p:spPr>
          <a:xfrm flipH="1">
            <a:off x="4819650" y="4117305"/>
            <a:ext cx="87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F2A3FE-3570-4DEB-B215-027C6D4A62D4}"/>
              </a:ext>
            </a:extLst>
          </p:cNvPr>
          <p:cNvSpPr txBox="1"/>
          <p:nvPr/>
        </p:nvSpPr>
        <p:spPr>
          <a:xfrm>
            <a:off x="5787246" y="3910903"/>
            <a:ext cx="521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Need to store/compute the kernel matrix of </a:t>
            </a:r>
          </a:p>
          <a:p>
            <a:r>
              <a:rPr lang="en-US" dirty="0">
                <a:solidFill>
                  <a:srgbClr val="00B0F0"/>
                </a:solidFill>
              </a:rPr>
              <a:t>all (unique) arms that have been pulled</a:t>
            </a:r>
          </a:p>
          <a:p>
            <a:r>
              <a:rPr lang="en-US" dirty="0">
                <a:solidFill>
                  <a:srgbClr val="00B0F0"/>
                </a:solidFill>
              </a:rPr>
              <a:t>For 986x321 problem, it is a matrix of 316K * 316K</a:t>
            </a:r>
          </a:p>
          <a:p>
            <a:r>
              <a:rPr lang="en-US" dirty="0">
                <a:solidFill>
                  <a:srgbClr val="00B0F0"/>
                </a:solidFill>
              </a:rPr>
              <a:t>Storing that matrix requires about 746G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F6D01-06B4-4AB9-98C9-A01ABFD7BEDC}"/>
              </a:ext>
            </a:extLst>
          </p:cNvPr>
          <p:cNvCxnSpPr>
            <a:cxnSpLocks/>
          </p:cNvCxnSpPr>
          <p:nvPr/>
        </p:nvCxnSpPr>
        <p:spPr>
          <a:xfrm flipH="1">
            <a:off x="3751826" y="547755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E0DCD6-8623-475B-9BD1-3F1F5A799B3D}"/>
              </a:ext>
            </a:extLst>
          </p:cNvPr>
          <p:cNvSpPr txBox="1"/>
          <p:nvPr/>
        </p:nvSpPr>
        <p:spPr>
          <a:xfrm>
            <a:off x="5428574" y="5292892"/>
            <a:ext cx="201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Iteration over arms</a:t>
            </a:r>
          </a:p>
        </p:txBody>
      </p:sp>
    </p:spTree>
    <p:extLst>
      <p:ext uri="{BB962C8B-B14F-4D97-AF65-F5344CB8AC3E}">
        <p14:creationId xmlns:p14="http://schemas.microsoft.com/office/powerpoint/2010/main" val="328801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36CD8-0D6F-4A9A-AAA1-6AE5F57183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50620"/>
                <a:ext cx="11029615" cy="4824730"/>
              </a:xfrm>
            </p:spPr>
            <p:txBody>
              <a:bodyPr anchor="t"/>
              <a:lstStyle/>
              <a:p>
                <a:r>
                  <a:rPr lang="en-US" dirty="0"/>
                  <a:t>Nystrom method </a:t>
                </a:r>
                <a:r>
                  <a:rPr lang="en-US" dirty="0">
                    <a:solidFill>
                      <a:srgbClr val="00B0F0"/>
                    </a:solidFill>
                  </a:rPr>
                  <a:t>(Williams &amp; Seeger, 2001)</a:t>
                </a: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en-US" dirty="0"/>
                  <a:t>Approximated Feature Map </a:t>
                </a:r>
                <a:r>
                  <a:rPr lang="en-US" dirty="0">
                    <a:solidFill>
                      <a:srgbClr val="00B0F0"/>
                    </a:solidFill>
                  </a:rPr>
                  <a:t>(</a:t>
                </a:r>
                <a:r>
                  <a:rPr lang="en-US" dirty="0" err="1">
                    <a:solidFill>
                      <a:srgbClr val="00B0F0"/>
                    </a:solidFill>
                  </a:rPr>
                  <a:t>Vedaldi</a:t>
                </a:r>
                <a:r>
                  <a:rPr lang="en-US" dirty="0">
                    <a:solidFill>
                      <a:srgbClr val="00B0F0"/>
                    </a:solidFill>
                  </a:rPr>
                  <a:t> and Zisserman, 2011)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a positive-definite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data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Nyström</a:t>
                </a:r>
                <a:r>
                  <a:rPr lang="en-US" dirty="0">
                    <a:solidFill>
                      <a:schemeClr val="tx1"/>
                    </a:solidFill>
                  </a:rPr>
                  <a:t> approximation of order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</a:rPr>
                  <a:t> is the feature map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Reconsider Ridge Regression and Kernel Ridge Regression (Primal form)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36CD8-0D6F-4A9A-AAA1-6AE5F5718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50620"/>
                <a:ext cx="11029615" cy="4824730"/>
              </a:xfrm>
              <a:blipFill>
                <a:blip r:embed="rId2"/>
                <a:stretch>
                  <a:fillRect l="-166" t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0D242E6-1A20-43F7-A1B1-7715B378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 err="1"/>
              <a:t>NystrÖM</a:t>
            </a:r>
            <a:r>
              <a:rPr lang="en-US" dirty="0"/>
              <a:t> KERNEL RIDGE REGRESSION</a:t>
            </a:r>
          </a:p>
        </p:txBody>
      </p:sp>
      <p:pic>
        <p:nvPicPr>
          <p:cNvPr id="2050" name="Picture 2" descr="Reduced kernel and Nyström approximation. | Download Scientific Diagram">
            <a:extLst>
              <a:ext uri="{FF2B5EF4-FFF2-40B4-BE49-F238E27FC236}">
                <a16:creationId xmlns:a16="http://schemas.microsoft.com/office/drawing/2014/main" id="{87375036-9F82-455E-B714-CBED7CF4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99084"/>
            <a:ext cx="58959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983F4-7BFF-4FAE-BDDF-814442E21940}"/>
                  </a:ext>
                </a:extLst>
              </p:cNvPr>
              <p:cNvSpPr txBox="1"/>
              <p:nvPr/>
            </p:nvSpPr>
            <p:spPr>
              <a:xfrm>
                <a:off x="-1184338" y="5255589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983F4-7BFF-4FAE-BDDF-814442E2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4338" y="5255589"/>
                <a:ext cx="6094476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C9C0EC-8A79-43A8-96F9-81EBF7ED2CE6}"/>
                  </a:ext>
                </a:extLst>
              </p:cNvPr>
              <p:cNvSpPr txBox="1"/>
              <p:nvPr/>
            </p:nvSpPr>
            <p:spPr>
              <a:xfrm>
                <a:off x="3905250" y="5185246"/>
                <a:ext cx="37360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C9C0EC-8A79-43A8-96F9-81EBF7ED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5185246"/>
                <a:ext cx="3736097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E4F45-B32C-4FAD-8A1A-74C9E46D9432}"/>
                  </a:ext>
                </a:extLst>
              </p:cNvPr>
              <p:cNvSpPr txBox="1"/>
              <p:nvPr/>
            </p:nvSpPr>
            <p:spPr>
              <a:xfrm>
                <a:off x="-719317" y="5563366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E4F45-B32C-4FAD-8A1A-74C9E46D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9317" y="5563366"/>
                <a:ext cx="6094476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E516E9-EC83-4406-B10E-323A7BAED7DE}"/>
                  </a:ext>
                </a:extLst>
              </p:cNvPr>
              <p:cNvSpPr txBox="1"/>
              <p:nvPr/>
            </p:nvSpPr>
            <p:spPr>
              <a:xfrm>
                <a:off x="3335867" y="5512073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)∅(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E516E9-EC83-4406-B10E-323A7BAE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867" y="5512073"/>
                <a:ext cx="6094476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95A152-B556-485C-9F44-94C348C1BE4B}"/>
                  </a:ext>
                </a:extLst>
              </p:cNvPr>
              <p:cNvSpPr txBox="1"/>
              <p:nvPr/>
            </p:nvSpPr>
            <p:spPr>
              <a:xfrm>
                <a:off x="7936532" y="5161433"/>
                <a:ext cx="37360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95A152-B556-485C-9F44-94C348C1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32" y="5161433"/>
                <a:ext cx="3736097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C729B8-B3DF-44B9-91A4-4811E7E31257}"/>
                  </a:ext>
                </a:extLst>
              </p:cNvPr>
              <p:cNvSpPr txBox="1"/>
              <p:nvPr/>
            </p:nvSpPr>
            <p:spPr>
              <a:xfrm>
                <a:off x="6816843" y="5501554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C729B8-B3DF-44B9-91A4-4811E7E3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843" y="5501554"/>
                <a:ext cx="6094476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2807BA-6A65-4BCA-BD84-F2B343EF3930}"/>
                  </a:ext>
                </a:extLst>
              </p:cNvPr>
              <p:cNvSpPr txBox="1"/>
              <p:nvPr/>
            </p:nvSpPr>
            <p:spPr>
              <a:xfrm>
                <a:off x="2263249" y="4190077"/>
                <a:ext cx="212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2807BA-6A65-4BCA-BD84-F2B343EF3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249" y="4190077"/>
                <a:ext cx="212430" cy="276999"/>
              </a:xfrm>
              <a:prstGeom prst="rect">
                <a:avLst/>
              </a:prstGeom>
              <a:blipFill>
                <a:blip r:embed="rId10"/>
                <a:stretch>
                  <a:fillRect l="-22857" r="-2571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0B05ECB-8B36-4CD2-80B8-558D1E4EE2BE}"/>
              </a:ext>
            </a:extLst>
          </p:cNvPr>
          <p:cNvCxnSpPr/>
          <p:nvPr/>
        </p:nvCxnSpPr>
        <p:spPr>
          <a:xfrm flipV="1">
            <a:off x="2798618" y="4276436"/>
            <a:ext cx="1939637" cy="1385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8ABE93-5870-46B0-ABC2-F5B992B99DFC}"/>
                  </a:ext>
                </a:extLst>
              </p:cNvPr>
              <p:cNvSpPr txBox="1"/>
              <p:nvPr/>
            </p:nvSpPr>
            <p:spPr>
              <a:xfrm>
                <a:off x="5290732" y="4201798"/>
                <a:ext cx="1629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)∅(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8ABE93-5870-46B0-ABC2-F5B992B99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2" y="4201798"/>
                <a:ext cx="1629485" cy="276999"/>
              </a:xfrm>
              <a:prstGeom prst="rect">
                <a:avLst/>
              </a:prstGeom>
              <a:blipFill>
                <a:blip r:embed="rId11"/>
                <a:stretch>
                  <a:fillRect l="-2996" t="-2174" r="-37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321D704-4309-4285-84AE-B8955095F7FB}"/>
              </a:ext>
            </a:extLst>
          </p:cNvPr>
          <p:cNvCxnSpPr/>
          <p:nvPr/>
        </p:nvCxnSpPr>
        <p:spPr>
          <a:xfrm flipV="1">
            <a:off x="7197531" y="4207163"/>
            <a:ext cx="1939637" cy="1385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695F73-C793-4514-9537-55DB63D32B2F}"/>
                  </a:ext>
                </a:extLst>
              </p:cNvPr>
              <p:cNvSpPr txBox="1"/>
              <p:nvPr/>
            </p:nvSpPr>
            <p:spPr>
              <a:xfrm>
                <a:off x="9959294" y="4151016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695F73-C793-4514-9537-55DB63D32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294" y="4151016"/>
                <a:ext cx="199605" cy="276999"/>
              </a:xfrm>
              <a:prstGeom prst="rect">
                <a:avLst/>
              </a:prstGeom>
              <a:blipFill>
                <a:blip r:embed="rId12"/>
                <a:stretch>
                  <a:fillRect l="-28125" r="-281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E74E6B-D02B-4A2A-82E7-C547CDF423C0}"/>
              </a:ext>
            </a:extLst>
          </p:cNvPr>
          <p:cNvSpPr txBox="1"/>
          <p:nvPr/>
        </p:nvSpPr>
        <p:spPr>
          <a:xfrm>
            <a:off x="3075853" y="4024787"/>
            <a:ext cx="929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trick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7C5B-0AC8-4FBA-8491-1B3E4478C9ED}"/>
              </a:ext>
            </a:extLst>
          </p:cNvPr>
          <p:cNvSpPr txBox="1"/>
          <p:nvPr/>
        </p:nvSpPr>
        <p:spPr>
          <a:xfrm>
            <a:off x="7256519" y="3980643"/>
            <a:ext cx="254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Approximation (</a:t>
            </a:r>
            <a:r>
              <a:rPr lang="en-US" sz="1200" dirty="0" err="1"/>
              <a:t>eigendecomposition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04810F-2B2A-4E9B-AFC3-7F652809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/>
              <a:t>NystrÖM KERNEL RIDGE REGRESSION</a:t>
            </a:r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F78C2FEC-11FD-4E22-8229-85FDF70AB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6180"/>
              </p:ext>
            </p:extLst>
          </p:nvPr>
        </p:nvGraphicFramePr>
        <p:xfrm>
          <a:off x="4251679" y="2680985"/>
          <a:ext cx="7242048" cy="4078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18D781-305A-46EB-9B17-1D396A2E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0620"/>
            <a:ext cx="11029615" cy="4824730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Query-</a:t>
            </a:r>
            <a:r>
              <a:rPr lang="en-US" dirty="0" err="1">
                <a:solidFill>
                  <a:schemeClr val="tx1"/>
                </a:solidFill>
              </a:rPr>
              <a:t>Infowave</a:t>
            </a:r>
            <a:r>
              <a:rPr lang="en-US" dirty="0">
                <a:solidFill>
                  <a:schemeClr val="tx1"/>
                </a:solidFill>
              </a:rPr>
              <a:t> page problem</a:t>
            </a:r>
          </a:p>
          <a:p>
            <a:r>
              <a:rPr lang="en-US" dirty="0">
                <a:solidFill>
                  <a:schemeClr val="tx1"/>
                </a:solidFill>
              </a:rPr>
              <a:t>Query features 500-dimension TFIDF scores</a:t>
            </a:r>
          </a:p>
          <a:p>
            <a:r>
              <a:rPr lang="en-US" dirty="0">
                <a:solidFill>
                  <a:schemeClr val="tx1"/>
                </a:solidFill>
              </a:rPr>
              <a:t>Page features 500-dimension TFIDF scores from Title, Text, Keywords, Description of the page</a:t>
            </a:r>
          </a:p>
          <a:p>
            <a:r>
              <a:rPr lang="en-US" dirty="0">
                <a:solidFill>
                  <a:schemeClr val="tx1"/>
                </a:solidFill>
              </a:rPr>
              <a:t>Raw Arm features are concatenated features (1000 TFIDF) from 986 queries, 321 pages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C44A341-CE42-4C95-8B00-6502C927F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68834"/>
              </p:ext>
            </p:extLst>
          </p:nvPr>
        </p:nvGraphicFramePr>
        <p:xfrm>
          <a:off x="647944" y="3700170"/>
          <a:ext cx="3292068" cy="1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56">
                  <a:extLst>
                    <a:ext uri="{9D8B030D-6E8A-4147-A177-3AD203B41FA5}">
                      <a16:colId xmlns:a16="http://schemas.microsoft.com/office/drawing/2014/main" val="2682361331"/>
                    </a:ext>
                  </a:extLst>
                </a:gridCol>
                <a:gridCol w="1097356">
                  <a:extLst>
                    <a:ext uri="{9D8B030D-6E8A-4147-A177-3AD203B41FA5}">
                      <a16:colId xmlns:a16="http://schemas.microsoft.com/office/drawing/2014/main" val="1369958611"/>
                    </a:ext>
                  </a:extLst>
                </a:gridCol>
                <a:gridCol w="1097356">
                  <a:extLst>
                    <a:ext uri="{9D8B030D-6E8A-4147-A177-3AD203B41FA5}">
                      <a16:colId xmlns:a16="http://schemas.microsoft.com/office/drawing/2014/main" val="149446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6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Description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432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99CBB3-4038-473B-972C-EEC4EA98984A}"/>
              </a:ext>
            </a:extLst>
          </p:cNvPr>
          <p:cNvSpPr txBox="1"/>
          <p:nvPr/>
        </p:nvSpPr>
        <p:spPr>
          <a:xfrm>
            <a:off x="836762" y="3244334"/>
            <a:ext cx="27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Using raw features directly</a:t>
            </a:r>
          </a:p>
        </p:txBody>
      </p:sp>
    </p:spTree>
    <p:extLst>
      <p:ext uri="{BB962C8B-B14F-4D97-AF65-F5344CB8AC3E}">
        <p14:creationId xmlns:p14="http://schemas.microsoft.com/office/powerpoint/2010/main" val="84351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D8D22-3678-43DB-B385-327F8A7E4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89888"/>
                <a:ext cx="11029615" cy="4765956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600" dirty="0"/>
                  <a:t>Rewrote </a:t>
                </a:r>
                <a:r>
                  <a:rPr lang="en-US" sz="1600" dirty="0" err="1"/>
                  <a:t>LinUCB</a:t>
                </a:r>
                <a:r>
                  <a:rPr lang="en-US" sz="1600" dirty="0"/>
                  <a:t> algorithm in </a:t>
                </a:r>
                <a:r>
                  <a:rPr lang="en-US" sz="1600" dirty="0" err="1"/>
                  <a:t>Tensorflow</a:t>
                </a:r>
                <a:r>
                  <a:rPr lang="en-US" sz="1600" dirty="0"/>
                  <a:t> v 2.x and executions in GPU can be </a:t>
                </a:r>
                <a:r>
                  <a:rPr lang="en-US" sz="1600" b="1" dirty="0">
                    <a:solidFill>
                      <a:srgbClr val="00B0F0"/>
                    </a:solidFill>
                  </a:rPr>
                  <a:t>10 times faster</a:t>
                </a:r>
              </a:p>
              <a:p>
                <a:r>
                  <a:rPr lang="en-US" sz="1600" dirty="0"/>
                  <a:t>Instead of looping over arms calculating inverse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600" dirty="0"/>
                  <a:t>, we store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tensor,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sz="1600" dirty="0"/>
                  <a:t>tensor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Instead of using two nested </a:t>
                </a:r>
                <a:r>
                  <a:rPr lang="en-US" sz="1600" dirty="0">
                    <a:solidFill>
                      <a:srgbClr val="00B0F0"/>
                    </a:solidFill>
                  </a:rPr>
                  <a:t>for…while</a:t>
                </a:r>
                <a:r>
                  <a:rPr lang="en-US" sz="1600" dirty="0"/>
                  <a:t> loops, in </a:t>
                </a:r>
                <a:r>
                  <a:rPr lang="en-US" sz="1600" dirty="0" err="1"/>
                  <a:t>Tensorflow</a:t>
                </a:r>
                <a:r>
                  <a:rPr lang="en-US" sz="1600" dirty="0"/>
                  <a:t>, the algorithm is implemented as two </a:t>
                </a:r>
                <a:r>
                  <a:rPr lang="en-US" sz="1600" dirty="0">
                    <a:solidFill>
                      <a:srgbClr val="00B0F0"/>
                    </a:solidFill>
                  </a:rPr>
                  <a:t>functions</a:t>
                </a:r>
                <a:r>
                  <a:rPr lang="en-US" sz="1600" dirty="0"/>
                  <a:t> in </a:t>
                </a:r>
                <a:r>
                  <a:rPr lang="en-US" sz="1600" dirty="0" err="1">
                    <a:solidFill>
                      <a:srgbClr val="00B0F0"/>
                    </a:solidFill>
                  </a:rPr>
                  <a:t>tf.while_loop</a:t>
                </a:r>
                <a:endParaRPr lang="en-US" sz="1600" dirty="0">
                  <a:solidFill>
                    <a:srgbClr val="00B0F0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TF 2 eager execution allows easy debug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For 16G GPU device, number of arm features cannot be larger than 1000.  </a:t>
                </a:r>
              </a:p>
              <a:p>
                <a:r>
                  <a:rPr lang="en-US" sz="1600" b="1" dirty="0">
                    <a:solidFill>
                      <a:srgbClr val="00B0F0"/>
                    </a:solidFill>
                  </a:rPr>
                  <a:t>Important!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 TF GPU doesn’t check index boundary, make sure compare results between TF CPU and GPU results! </a:t>
                </a:r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D8D22-3678-43DB-B385-327F8A7E4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89888"/>
                <a:ext cx="11029615" cy="4765956"/>
              </a:xfrm>
              <a:blipFill>
                <a:blip r:embed="rId2"/>
                <a:stretch>
                  <a:fillRect l="-110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FF5CAA1-9AF6-4612-B76E-9AFBE1EC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176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v1: </a:t>
            </a:r>
            <a:r>
              <a:rPr lang="en-US" dirty="0" err="1"/>
              <a:t>LinUCB</a:t>
            </a:r>
            <a:r>
              <a:rPr lang="en-US" dirty="0"/>
              <a:t> in TENSORFLOW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287EDD5-E928-40FB-A774-4D6A54336814}"/>
              </a:ext>
            </a:extLst>
          </p:cNvPr>
          <p:cNvSpPr/>
          <p:nvPr/>
        </p:nvSpPr>
        <p:spPr>
          <a:xfrm>
            <a:off x="2258568" y="2627004"/>
            <a:ext cx="950976" cy="13944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BB4A677-0177-44EF-8577-8EE4EC70A86E}"/>
              </a:ext>
            </a:extLst>
          </p:cNvPr>
          <p:cNvSpPr/>
          <p:nvPr/>
        </p:nvSpPr>
        <p:spPr>
          <a:xfrm>
            <a:off x="2093976" y="2935224"/>
            <a:ext cx="73152" cy="1088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B9F6F-60CC-4204-BFB8-2A0E897DBFFE}"/>
              </a:ext>
            </a:extLst>
          </p:cNvPr>
          <p:cNvSpPr txBox="1"/>
          <p:nvPr/>
        </p:nvSpPr>
        <p:spPr>
          <a:xfrm>
            <a:off x="1341722" y="3324234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N_arms</a:t>
            </a:r>
            <a:endParaRPr lang="en-US" sz="1200" i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736F2CD-2D8F-4218-9C61-6ADC7DB2ABC6}"/>
              </a:ext>
            </a:extLst>
          </p:cNvPr>
          <p:cNvSpPr/>
          <p:nvPr/>
        </p:nvSpPr>
        <p:spPr>
          <a:xfrm rot="16200000" flipH="1">
            <a:off x="2808444" y="2207616"/>
            <a:ext cx="85158" cy="680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C4D4A00-9736-4358-A92D-941C838F738B}"/>
              </a:ext>
            </a:extLst>
          </p:cNvPr>
          <p:cNvSpPr/>
          <p:nvPr/>
        </p:nvSpPr>
        <p:spPr>
          <a:xfrm rot="13374435" flipH="1">
            <a:off x="2298521" y="2505351"/>
            <a:ext cx="45719" cy="398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8B471-E547-4B9F-9301-ECAD3A0AFF9C}"/>
              </a:ext>
            </a:extLst>
          </p:cNvPr>
          <p:cNvSpPr txBox="1"/>
          <p:nvPr/>
        </p:nvSpPr>
        <p:spPr>
          <a:xfrm>
            <a:off x="1070952" y="2504515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BCD8B-2883-4DEB-852B-48AA5866F577}"/>
              </a:ext>
            </a:extLst>
          </p:cNvPr>
          <p:cNvSpPr txBox="1"/>
          <p:nvPr/>
        </p:nvSpPr>
        <p:spPr>
          <a:xfrm>
            <a:off x="2284804" y="2206934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94D946E-0B88-4105-A1EB-0EFA601A618C}"/>
              </a:ext>
            </a:extLst>
          </p:cNvPr>
          <p:cNvSpPr/>
          <p:nvPr/>
        </p:nvSpPr>
        <p:spPr>
          <a:xfrm>
            <a:off x="3965448" y="2865842"/>
            <a:ext cx="777240" cy="1155622"/>
          </a:xfrm>
          <a:prstGeom prst="cube">
            <a:avLst>
              <a:gd name="adj" fmla="val 7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3E7B2CF-A6A5-4721-B834-7666B4EBE72A}"/>
              </a:ext>
            </a:extLst>
          </p:cNvPr>
          <p:cNvSpPr/>
          <p:nvPr/>
        </p:nvSpPr>
        <p:spPr>
          <a:xfrm rot="16200000" flipH="1">
            <a:off x="4311489" y="2398702"/>
            <a:ext cx="85158" cy="680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91C31-3F4E-4C9C-A1F1-275544600FE9}"/>
              </a:ext>
            </a:extLst>
          </p:cNvPr>
          <p:cNvSpPr txBox="1"/>
          <p:nvPr/>
        </p:nvSpPr>
        <p:spPr>
          <a:xfrm>
            <a:off x="3763849" y="2334949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A50F-18FA-4320-B26A-E237C2AB4B66}"/>
              </a:ext>
            </a:extLst>
          </p:cNvPr>
          <p:cNvSpPr txBox="1"/>
          <p:nvPr/>
        </p:nvSpPr>
        <p:spPr>
          <a:xfrm>
            <a:off x="3691014" y="27389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CD618-C1D7-4ED4-B748-8036F499523F}"/>
              </a:ext>
            </a:extLst>
          </p:cNvPr>
          <p:cNvSpPr txBox="1"/>
          <p:nvPr/>
        </p:nvSpPr>
        <p:spPr>
          <a:xfrm>
            <a:off x="5836424" y="2750558"/>
            <a:ext cx="1563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tf.linalg.solve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5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EC21A-C372-44EC-B2EE-1836AE2C5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286540"/>
                <a:ext cx="11029615" cy="4688810"/>
              </a:xfrm>
            </p:spPr>
            <p:txBody>
              <a:bodyPr anchor="t"/>
              <a:lstStyle/>
              <a:p>
                <a:r>
                  <a:rPr lang="en-US" dirty="0"/>
                  <a:t>Enumerate all combinations of queries (400) and pages (161)</a:t>
                </a:r>
              </a:p>
              <a:p>
                <a:r>
                  <a:rPr lang="en-US" dirty="0"/>
                  <a:t>Original arm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concat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𝑞𝑢𝑒𝑟𝑦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𝑝𝑎𝑔𝑒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64,400 x 1,000</a:t>
                </a:r>
              </a:p>
              <a:p>
                <a:r>
                  <a:rPr lang="en-US" dirty="0"/>
                  <a:t>Apply Linear/RBF Kernel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Nyström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reduce 500 components as new arm features</a:t>
                </a:r>
              </a:p>
              <a:p>
                <a:r>
                  <a:rPr lang="en-US" dirty="0"/>
                  <a:t>Arm features created from Page Text perform the best, Raw features perform better than </a:t>
                </a:r>
                <a:r>
                  <a:rPr lang="en-US" dirty="0" err="1"/>
                  <a:t>Nyström</a:t>
                </a:r>
                <a:r>
                  <a:rPr lang="en-US" dirty="0"/>
                  <a:t>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EC21A-C372-44EC-B2EE-1836AE2C5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286540"/>
                <a:ext cx="11029615" cy="4688810"/>
              </a:xfrm>
              <a:blipFill>
                <a:blip r:embed="rId2"/>
                <a:stretch>
                  <a:fillRect l="-166" t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6B21133-D7C0-4DCD-922D-EEED24C0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176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v2: NYSTROM features in </a:t>
            </a:r>
            <a:r>
              <a:rPr lang="en-US" dirty="0" err="1"/>
              <a:t>LinUCB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03D9FDD-927A-4913-9B01-23C99ACAD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155650"/>
              </p:ext>
            </p:extLst>
          </p:nvPr>
        </p:nvGraphicFramePr>
        <p:xfrm>
          <a:off x="240119" y="3626151"/>
          <a:ext cx="6038850" cy="305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388DDE0-DFD0-4693-A559-BBFF5DDCF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016455"/>
              </p:ext>
            </p:extLst>
          </p:nvPr>
        </p:nvGraphicFramePr>
        <p:xfrm>
          <a:off x="6278969" y="3604719"/>
          <a:ext cx="5710239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575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D087-2F57-4A8F-A333-1AEF6B94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4332"/>
            <a:ext cx="11029615" cy="365380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Case 1: Learning the optimal policy from multiple policies </a:t>
            </a:r>
          </a:p>
          <a:p>
            <a:r>
              <a:rPr lang="en-US" dirty="0"/>
              <a:t>Using CUDA stream and the same feedback data to update models under different policies</a:t>
            </a:r>
          </a:p>
          <a:p>
            <a:r>
              <a:rPr lang="en-US" dirty="0"/>
              <a:t>No communications among GPUs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357908-78C8-48A7-834E-56AC80A9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176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v3: MULTI-GPU PARALLELIZATION (Jerry CHEN)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4EE97CDE-25AC-47E1-8440-00F32AB0E374}"/>
              </a:ext>
            </a:extLst>
          </p:cNvPr>
          <p:cNvSpPr/>
          <p:nvPr/>
        </p:nvSpPr>
        <p:spPr>
          <a:xfrm>
            <a:off x="5223337" y="2293390"/>
            <a:ext cx="950976" cy="13944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37601F2-64DE-4D21-8ED2-9F503E20D4AC}"/>
              </a:ext>
            </a:extLst>
          </p:cNvPr>
          <p:cNvSpPr/>
          <p:nvPr/>
        </p:nvSpPr>
        <p:spPr>
          <a:xfrm>
            <a:off x="5058745" y="2601610"/>
            <a:ext cx="73152" cy="1088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E14-55D2-4B24-B4AD-598165313061}"/>
              </a:ext>
            </a:extLst>
          </p:cNvPr>
          <p:cNvSpPr txBox="1"/>
          <p:nvPr/>
        </p:nvSpPr>
        <p:spPr>
          <a:xfrm>
            <a:off x="4306491" y="299062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N_arms</a:t>
            </a:r>
            <a:endParaRPr lang="en-US" sz="1200" i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4EE265E-1F31-4FE9-ACF8-0C829107EC06}"/>
              </a:ext>
            </a:extLst>
          </p:cNvPr>
          <p:cNvSpPr/>
          <p:nvPr/>
        </p:nvSpPr>
        <p:spPr>
          <a:xfrm rot="16200000" flipH="1">
            <a:off x="5773213" y="1874002"/>
            <a:ext cx="85158" cy="680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7F56A1-1F97-486A-A0E2-93CCB35E5EB7}"/>
              </a:ext>
            </a:extLst>
          </p:cNvPr>
          <p:cNvSpPr/>
          <p:nvPr/>
        </p:nvSpPr>
        <p:spPr>
          <a:xfrm rot="13374435" flipH="1">
            <a:off x="5263290" y="2171737"/>
            <a:ext cx="45719" cy="398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FBF4A-57D6-45C9-B0AA-055E9018A391}"/>
              </a:ext>
            </a:extLst>
          </p:cNvPr>
          <p:cNvSpPr txBox="1"/>
          <p:nvPr/>
        </p:nvSpPr>
        <p:spPr>
          <a:xfrm>
            <a:off x="4035721" y="2170901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FD901-CB1A-44B0-8075-E0571863518A}"/>
              </a:ext>
            </a:extLst>
          </p:cNvPr>
          <p:cNvSpPr txBox="1"/>
          <p:nvPr/>
        </p:nvSpPr>
        <p:spPr>
          <a:xfrm>
            <a:off x="5131897" y="1897751"/>
            <a:ext cx="1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</a:t>
            </a:r>
            <a:r>
              <a:rPr lang="en-US" sz="1200" i="1" dirty="0"/>
              <a:t> features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7FAC8C3-9748-480E-9E54-2367B716EE26}"/>
              </a:ext>
            </a:extLst>
          </p:cNvPr>
          <p:cNvSpPr/>
          <p:nvPr/>
        </p:nvSpPr>
        <p:spPr>
          <a:xfrm>
            <a:off x="6327610" y="2150319"/>
            <a:ext cx="1499259" cy="15009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C117C5C5-3B30-4DC1-A595-F7912191D8D7}"/>
              </a:ext>
            </a:extLst>
          </p:cNvPr>
          <p:cNvSpPr/>
          <p:nvPr/>
        </p:nvSpPr>
        <p:spPr>
          <a:xfrm>
            <a:off x="8129108" y="2150318"/>
            <a:ext cx="839704" cy="1500955"/>
          </a:xfrm>
          <a:prstGeom prst="cube">
            <a:avLst>
              <a:gd name="adj" fmla="val 45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2996344-F67C-42DA-91AF-6C7C54F24677}"/>
              </a:ext>
            </a:extLst>
          </p:cNvPr>
          <p:cNvSpPr/>
          <p:nvPr/>
        </p:nvSpPr>
        <p:spPr>
          <a:xfrm>
            <a:off x="9418410" y="2076811"/>
            <a:ext cx="1307533" cy="1500955"/>
          </a:xfrm>
          <a:prstGeom prst="cube">
            <a:avLst>
              <a:gd name="adj" fmla="val 3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BA33B-9E72-4F01-8247-584A602C80D9}"/>
              </a:ext>
            </a:extLst>
          </p:cNvPr>
          <p:cNvSpPr txBox="1"/>
          <p:nvPr/>
        </p:nvSpPr>
        <p:spPr>
          <a:xfrm>
            <a:off x="4904592" y="3680358"/>
            <a:ext cx="1133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TFIDF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32BCD-02BC-446F-AA15-44CF23978486}"/>
              </a:ext>
            </a:extLst>
          </p:cNvPr>
          <p:cNvSpPr txBox="1"/>
          <p:nvPr/>
        </p:nvSpPr>
        <p:spPr>
          <a:xfrm>
            <a:off x="6243731" y="3680358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ELMO embeddings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F4281-3EFA-4BB9-9393-C41881D8E1C1}"/>
              </a:ext>
            </a:extLst>
          </p:cNvPr>
          <p:cNvSpPr txBox="1"/>
          <p:nvPr/>
        </p:nvSpPr>
        <p:spPr>
          <a:xfrm>
            <a:off x="7679830" y="3681243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Universal Sentence Encodings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9B792-D16A-4732-94D5-D927EF97232E}"/>
              </a:ext>
            </a:extLst>
          </p:cNvPr>
          <p:cNvSpPr txBox="1"/>
          <p:nvPr/>
        </p:nvSpPr>
        <p:spPr>
          <a:xfrm>
            <a:off x="9851707" y="3680357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NNLM embeddings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32C67FC-B709-4D07-BEE0-CE014DBD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6" y="4199440"/>
            <a:ext cx="3806964" cy="255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E780B10-9E51-4012-A74A-0B71FD269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723" y="4206600"/>
            <a:ext cx="3742772" cy="25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469E43-847E-4881-A917-29B1040BEBDB}"/>
              </a:ext>
            </a:extLst>
          </p:cNvPr>
          <p:cNvSpPr txBox="1"/>
          <p:nvPr/>
        </p:nvSpPr>
        <p:spPr>
          <a:xfrm>
            <a:off x="1925948" y="3957356"/>
            <a:ext cx="195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Average rewards per epoch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96E98-3A75-46E2-A727-C949EB55B176}"/>
              </a:ext>
            </a:extLst>
          </p:cNvPr>
          <p:cNvSpPr txBox="1"/>
          <p:nvPr/>
        </p:nvSpPr>
        <p:spPr>
          <a:xfrm>
            <a:off x="6820457" y="3986441"/>
            <a:ext cx="2673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Model AUC on Training data per epoch</a:t>
            </a:r>
          </a:p>
        </p:txBody>
      </p:sp>
    </p:spTree>
    <p:extLst>
      <p:ext uri="{BB962C8B-B14F-4D97-AF65-F5344CB8AC3E}">
        <p14:creationId xmlns:p14="http://schemas.microsoft.com/office/powerpoint/2010/main" val="152934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346C6-EC3E-4840-8E3D-5BC99EEF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176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 UCB v3: MULTI-GPU PARALLELIZATION (JERRY CHEN)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E673C7-A1F3-4E32-8DF9-566B9014A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311" y="1289706"/>
                <a:ext cx="11029615" cy="549418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Case 2: Multi-modality Search</a:t>
                </a:r>
              </a:p>
              <a:p>
                <a:r>
                  <a:rPr lang="en-US" sz="1300" dirty="0"/>
                  <a:t>Parallel training, and update the models using  rewards observed on the </a:t>
                </a:r>
              </a:p>
              <a:p>
                <a:pPr marL="0" indent="0">
                  <a:buNone/>
                </a:pPr>
                <a:r>
                  <a:rPr lang="en-US" sz="1300" dirty="0"/>
                  <a:t>      arm corresponding to max of maximum UCB across different article groups (GPUs)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Assume that expected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pay-off of multiple arms is the maximum among its linear correlations with some unknown coefficient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in each source</a:t>
                </a:r>
              </a:p>
              <a:p>
                <a:endParaRPr lang="en-US" dirty="0"/>
              </a:p>
              <a:p>
                <a:r>
                  <a:rPr lang="en-US" dirty="0"/>
                  <a:t>According to prediction means and variances in multiple sources, select the arm with largest UCB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E673C7-A1F3-4E32-8DF9-566B9014A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1" y="1289706"/>
                <a:ext cx="11029615" cy="5494180"/>
              </a:xfrm>
              <a:prstGeom prst="rect">
                <a:avLst/>
              </a:prstGeom>
              <a:blipFill>
                <a:blip r:embed="rId2"/>
                <a:stretch>
                  <a:fillRect l="-166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D31A810A-13BE-40F1-8252-09F621038580}"/>
              </a:ext>
            </a:extLst>
          </p:cNvPr>
          <p:cNvSpPr/>
          <p:nvPr/>
        </p:nvSpPr>
        <p:spPr>
          <a:xfrm>
            <a:off x="2067182" y="2583177"/>
            <a:ext cx="950976" cy="13944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A084FB4-5AA6-450F-8FDF-1DD7E07B8279}"/>
              </a:ext>
            </a:extLst>
          </p:cNvPr>
          <p:cNvSpPr/>
          <p:nvPr/>
        </p:nvSpPr>
        <p:spPr>
          <a:xfrm>
            <a:off x="1902590" y="2891397"/>
            <a:ext cx="73152" cy="1088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DC487-B27F-41E6-B776-5ECD119203BB}"/>
              </a:ext>
            </a:extLst>
          </p:cNvPr>
          <p:cNvSpPr txBox="1"/>
          <p:nvPr/>
        </p:nvSpPr>
        <p:spPr>
          <a:xfrm>
            <a:off x="1150336" y="3280407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N_arms</a:t>
            </a:r>
            <a:endParaRPr lang="en-US" sz="1200" i="1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AE5C2F7-FE77-4FC8-9B56-2248002D4A67}"/>
              </a:ext>
            </a:extLst>
          </p:cNvPr>
          <p:cNvSpPr/>
          <p:nvPr/>
        </p:nvSpPr>
        <p:spPr>
          <a:xfrm rot="16200000" flipH="1">
            <a:off x="2617058" y="2163789"/>
            <a:ext cx="85158" cy="680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E732A4A-DE7B-48AB-8211-E3809B316BCE}"/>
              </a:ext>
            </a:extLst>
          </p:cNvPr>
          <p:cNvSpPr/>
          <p:nvPr/>
        </p:nvSpPr>
        <p:spPr>
          <a:xfrm rot="13374435" flipH="1">
            <a:off x="2107135" y="2461524"/>
            <a:ext cx="45719" cy="398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C68EC9D7-5423-4877-B23A-B98D0CB1E8E9}"/>
              </a:ext>
            </a:extLst>
          </p:cNvPr>
          <p:cNvSpPr/>
          <p:nvPr/>
        </p:nvSpPr>
        <p:spPr>
          <a:xfrm>
            <a:off x="3678796" y="2440106"/>
            <a:ext cx="1499259" cy="15009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FE535-4E14-42F7-BAB6-FAA63A78B397}"/>
              </a:ext>
            </a:extLst>
          </p:cNvPr>
          <p:cNvSpPr txBox="1"/>
          <p:nvPr/>
        </p:nvSpPr>
        <p:spPr>
          <a:xfrm>
            <a:off x="1843154" y="4183377"/>
            <a:ext cx="129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Financial Articles</a:t>
            </a:r>
          </a:p>
          <a:p>
            <a:pPr algn="ctr"/>
            <a:r>
              <a:rPr lang="en-US" sz="1200" dirty="0"/>
              <a:t>(FiQA-2018)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B7C7C-90AF-4F6F-990E-780EBD7B73AC}"/>
              </a:ext>
            </a:extLst>
          </p:cNvPr>
          <p:cNvSpPr txBox="1"/>
          <p:nvPr/>
        </p:nvSpPr>
        <p:spPr>
          <a:xfrm>
            <a:off x="3632369" y="4183376"/>
            <a:ext cx="142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Biomedical Articles</a:t>
            </a:r>
          </a:p>
          <a:p>
            <a:r>
              <a:rPr lang="en-US" sz="1200" dirty="0"/>
              <a:t>     (</a:t>
            </a:r>
            <a:r>
              <a:rPr lang="en-US" sz="1200" dirty="0" err="1"/>
              <a:t>NFCorpus</a:t>
            </a:r>
            <a:r>
              <a:rPr lang="en-US" sz="12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547699-6EC2-4999-BD45-80EC485AD9FD}"/>
                  </a:ext>
                </a:extLst>
              </p:cNvPr>
              <p:cNvSpPr txBox="1"/>
              <p:nvPr/>
            </p:nvSpPr>
            <p:spPr>
              <a:xfrm>
                <a:off x="1394729" y="5543582"/>
                <a:ext cx="6094476" cy="389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547699-6EC2-4999-BD45-80EC485AD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729" y="5543582"/>
                <a:ext cx="6094476" cy="389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5B540-128E-4F80-934F-CF407C70BF03}"/>
                  </a:ext>
                </a:extLst>
              </p:cNvPr>
              <p:cNvSpPr txBox="1"/>
              <p:nvPr/>
            </p:nvSpPr>
            <p:spPr>
              <a:xfrm>
                <a:off x="2319404" y="6287322"/>
                <a:ext cx="3736097" cy="313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5B540-128E-4F80-934F-CF407C7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04" y="6287322"/>
                <a:ext cx="3736097" cy="313484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565C7D-6823-4FB3-8B99-6B5BCCF91205}"/>
                  </a:ext>
                </a:extLst>
              </p:cNvPr>
              <p:cNvSpPr txBox="1"/>
              <p:nvPr/>
            </p:nvSpPr>
            <p:spPr>
              <a:xfrm>
                <a:off x="3751785" y="6303959"/>
                <a:ext cx="6094476" cy="38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565C7D-6823-4FB3-8B99-6B5BCCF9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785" y="6303959"/>
                <a:ext cx="6094476" cy="383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703860"/>
              </p:ext>
            </p:extLst>
          </p:nvPr>
        </p:nvGraphicFramePr>
        <p:xfrm>
          <a:off x="6368271" y="14033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9648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3050C6-4F05-4065-B2CC-AE2FF6945FF7}"/>
              </a:ext>
            </a:extLst>
          </p:cNvPr>
          <p:cNvSpPr/>
          <p:nvPr/>
        </p:nvSpPr>
        <p:spPr>
          <a:xfrm>
            <a:off x="4236127" y="2721862"/>
            <a:ext cx="5533595" cy="628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60D68D-EDE7-43D5-B622-84F3188105C4}"/>
              </a:ext>
            </a:extLst>
          </p:cNvPr>
          <p:cNvSpPr/>
          <p:nvPr/>
        </p:nvSpPr>
        <p:spPr>
          <a:xfrm>
            <a:off x="4247535" y="2007897"/>
            <a:ext cx="5533595" cy="628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B829E-6363-4670-88F9-B2ED965D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54118"/>
          </a:xfrm>
        </p:spPr>
        <p:txBody>
          <a:bodyPr>
            <a:normAutofit fontScale="90000"/>
          </a:bodyPr>
          <a:lstStyle/>
          <a:p>
            <a:r>
              <a:rPr lang="en-US" dirty="0"/>
              <a:t>Chatbot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1B452-E54E-4B24-A2FF-F91763A0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5" y="2094737"/>
            <a:ext cx="276282" cy="54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784A7-FD78-49CB-9313-11691ACCF116}"/>
              </a:ext>
            </a:extLst>
          </p:cNvPr>
          <p:cNvSpPr txBox="1"/>
          <p:nvPr/>
        </p:nvSpPr>
        <p:spPr>
          <a:xfrm>
            <a:off x="481778" y="163180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8EF70-285D-443E-86DA-CF11970B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2" y="2783165"/>
            <a:ext cx="1107892" cy="147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7B55E5-92A9-4AE5-BD95-5D63EE0CB43E}"/>
              </a:ext>
            </a:extLst>
          </p:cNvPr>
          <p:cNvSpPr txBox="1"/>
          <p:nvPr/>
        </p:nvSpPr>
        <p:spPr>
          <a:xfrm>
            <a:off x="96853" y="2938740"/>
            <a:ext cx="145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Latent Factors</a:t>
            </a:r>
            <a:endParaRPr lang="en-US" sz="1200" b="1" i="1" dirty="0"/>
          </a:p>
          <a:p>
            <a:r>
              <a:rPr lang="en-US" sz="1200" dirty="0"/>
              <a:t>(Embeddings)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861024-2BCD-461C-90F0-C19FB36BE02F}"/>
              </a:ext>
            </a:extLst>
          </p:cNvPr>
          <p:cNvSpPr/>
          <p:nvPr/>
        </p:nvSpPr>
        <p:spPr>
          <a:xfrm>
            <a:off x="1687216" y="2218157"/>
            <a:ext cx="1073683" cy="29496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92337-2493-4C45-A779-CCCFD7B21ECD}"/>
              </a:ext>
            </a:extLst>
          </p:cNvPr>
          <p:cNvSpPr txBox="1"/>
          <p:nvPr/>
        </p:nvSpPr>
        <p:spPr>
          <a:xfrm>
            <a:off x="1798424" y="1638565"/>
            <a:ext cx="7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5DA31E-5D0F-4E39-AB5F-3B179168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12" y="2790792"/>
            <a:ext cx="1107892" cy="147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4051D7-DC3F-4165-9B6E-5156A68082A4}"/>
              </a:ext>
            </a:extLst>
          </p:cNvPr>
          <p:cNvSpPr txBox="1"/>
          <p:nvPr/>
        </p:nvSpPr>
        <p:spPr>
          <a:xfrm>
            <a:off x="1670202" y="2931113"/>
            <a:ext cx="1575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Latent Factors </a:t>
            </a:r>
            <a:endParaRPr lang="en-US" sz="1200" b="1" i="1" dirty="0"/>
          </a:p>
          <a:p>
            <a:r>
              <a:rPr lang="en-US" sz="1200" dirty="0"/>
              <a:t>(Embeddings)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D0AFECE-4960-4A0C-B98A-80213576A219}"/>
              </a:ext>
            </a:extLst>
          </p:cNvPr>
          <p:cNvSpPr/>
          <p:nvPr/>
        </p:nvSpPr>
        <p:spPr>
          <a:xfrm>
            <a:off x="4573579" y="2171914"/>
            <a:ext cx="749218" cy="33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74288F4-14C7-4CB3-B4FD-316BDCEFE8F3}"/>
              </a:ext>
            </a:extLst>
          </p:cNvPr>
          <p:cNvSpPr/>
          <p:nvPr/>
        </p:nvSpPr>
        <p:spPr>
          <a:xfrm>
            <a:off x="5575488" y="2167981"/>
            <a:ext cx="749218" cy="3362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732F3C7-1326-4CD9-BF4E-0705DEA9E3CB}"/>
              </a:ext>
            </a:extLst>
          </p:cNvPr>
          <p:cNvSpPr/>
          <p:nvPr/>
        </p:nvSpPr>
        <p:spPr>
          <a:xfrm>
            <a:off x="6713083" y="2167980"/>
            <a:ext cx="749218" cy="33626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4F64B43-032D-4177-988B-4AB54DB927E3}"/>
              </a:ext>
            </a:extLst>
          </p:cNvPr>
          <p:cNvSpPr/>
          <p:nvPr/>
        </p:nvSpPr>
        <p:spPr>
          <a:xfrm>
            <a:off x="7750388" y="2166406"/>
            <a:ext cx="749218" cy="33626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FBC46-A6F0-43F6-A0CC-FF4C35E1166F}"/>
              </a:ext>
            </a:extLst>
          </p:cNvPr>
          <p:cNvSpPr txBox="1"/>
          <p:nvPr/>
        </p:nvSpPr>
        <p:spPr>
          <a:xfrm>
            <a:off x="5224776" y="1259109"/>
            <a:ext cx="355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 = (Ads, Products, Articles, …)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C30ABD-E19D-45D7-8FB8-1F05F7F7CCDC}"/>
              </a:ext>
            </a:extLst>
          </p:cNvPr>
          <p:cNvCxnSpPr>
            <a:cxnSpLocks/>
          </p:cNvCxnSpPr>
          <p:nvPr/>
        </p:nvCxnSpPr>
        <p:spPr>
          <a:xfrm>
            <a:off x="3750327" y="2793018"/>
            <a:ext cx="376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A8ADA8-584F-40A0-BBAF-C200937686D6}"/>
              </a:ext>
            </a:extLst>
          </p:cNvPr>
          <p:cNvSpPr txBox="1"/>
          <p:nvPr/>
        </p:nvSpPr>
        <p:spPr>
          <a:xfrm>
            <a:off x="10243349" y="2746447"/>
            <a:ext cx="17004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Online Tensor UCB Learning based on Optimal Policy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B0D7874-8D9A-44D6-BBD0-AD66DFC2F229}"/>
              </a:ext>
            </a:extLst>
          </p:cNvPr>
          <p:cNvCxnSpPr>
            <a:cxnSpLocks/>
            <a:stCxn id="23" idx="2"/>
            <a:endCxn id="5122" idx="2"/>
          </p:cNvCxnSpPr>
          <p:nvPr/>
        </p:nvCxnSpPr>
        <p:spPr>
          <a:xfrm rot="5400000" flipH="1">
            <a:off x="6748120" y="-398698"/>
            <a:ext cx="1066316" cy="7624633"/>
          </a:xfrm>
          <a:prstGeom prst="bentConnector3">
            <a:avLst>
              <a:gd name="adj1" fmla="val -71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FB1E8B-176E-4A1F-B299-C646B4210D11}"/>
              </a:ext>
            </a:extLst>
          </p:cNvPr>
          <p:cNvSpPr txBox="1"/>
          <p:nvPr/>
        </p:nvSpPr>
        <p:spPr>
          <a:xfrm>
            <a:off x="5012783" y="4788080"/>
            <a:ext cx="4359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Engagement Feedback (Rewards) </a:t>
            </a:r>
          </a:p>
        </p:txBody>
      </p:sp>
      <p:pic>
        <p:nvPicPr>
          <p:cNvPr id="5122" name="Picture 2" descr="Artificial, bot, intelligence, robo, robot icon - Download on Iconfinder">
            <a:extLst>
              <a:ext uri="{FF2B5EF4-FFF2-40B4-BE49-F238E27FC236}">
                <a16:creationId xmlns:a16="http://schemas.microsoft.com/office/drawing/2014/main" id="{6B198616-8AC9-45FF-B5B7-3671E2E8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01" y="2023541"/>
            <a:ext cx="856919" cy="85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BE8286-C7EF-422C-8F03-BC071FE6A645}"/>
              </a:ext>
            </a:extLst>
          </p:cNvPr>
          <p:cNvSpPr txBox="1"/>
          <p:nvPr/>
        </p:nvSpPr>
        <p:spPr>
          <a:xfrm>
            <a:off x="3174457" y="1638565"/>
            <a:ext cx="5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DF238283-E43D-4298-B151-E8512585C6D6}"/>
              </a:ext>
            </a:extLst>
          </p:cNvPr>
          <p:cNvSpPr/>
          <p:nvPr/>
        </p:nvSpPr>
        <p:spPr>
          <a:xfrm>
            <a:off x="4592429" y="2885766"/>
            <a:ext cx="749218" cy="33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1EFC620D-AB4B-468D-AF87-24BD2E49E35B}"/>
              </a:ext>
            </a:extLst>
          </p:cNvPr>
          <p:cNvSpPr/>
          <p:nvPr/>
        </p:nvSpPr>
        <p:spPr>
          <a:xfrm>
            <a:off x="5594338" y="2881833"/>
            <a:ext cx="749218" cy="3362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78B8B6A0-AAFC-4A23-A802-A67CB07632EF}"/>
              </a:ext>
            </a:extLst>
          </p:cNvPr>
          <p:cNvSpPr/>
          <p:nvPr/>
        </p:nvSpPr>
        <p:spPr>
          <a:xfrm>
            <a:off x="6731933" y="2881832"/>
            <a:ext cx="749218" cy="33626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90086239-E25D-47BC-93EE-253220CE643C}"/>
              </a:ext>
            </a:extLst>
          </p:cNvPr>
          <p:cNvSpPr/>
          <p:nvPr/>
        </p:nvSpPr>
        <p:spPr>
          <a:xfrm>
            <a:off x="7769238" y="2880258"/>
            <a:ext cx="749218" cy="33626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803AC-CE4D-4AB2-A60F-8F4A52AC9107}"/>
              </a:ext>
            </a:extLst>
          </p:cNvPr>
          <p:cNvSpPr txBox="1"/>
          <p:nvPr/>
        </p:nvSpPr>
        <p:spPr>
          <a:xfrm>
            <a:off x="8556716" y="2092393"/>
            <a:ext cx="117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Item Group 1</a:t>
            </a:r>
          </a:p>
          <a:p>
            <a:pPr algn="ctr"/>
            <a:r>
              <a:rPr lang="en-US" sz="1400" dirty="0"/>
              <a:t>(GPU 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A4F2F2-9F5D-4572-9083-CBCD6B3D4ABF}"/>
              </a:ext>
            </a:extLst>
          </p:cNvPr>
          <p:cNvSpPr txBox="1"/>
          <p:nvPr/>
        </p:nvSpPr>
        <p:spPr>
          <a:xfrm>
            <a:off x="8556715" y="2766363"/>
            <a:ext cx="117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Group 2</a:t>
            </a:r>
          </a:p>
          <a:p>
            <a:pPr algn="ctr"/>
            <a:r>
              <a:rPr lang="en-US" sz="1400" dirty="0"/>
              <a:t>(GPU 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1E39B4-783A-4466-9507-15430BAD6236}"/>
              </a:ext>
            </a:extLst>
          </p:cNvPr>
          <p:cNvSpPr/>
          <p:nvPr/>
        </p:nvSpPr>
        <p:spPr>
          <a:xfrm>
            <a:off x="4247535" y="3786171"/>
            <a:ext cx="5533595" cy="628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BB7B8080-AD4F-4072-8A50-EFCEAC7DD3AD}"/>
              </a:ext>
            </a:extLst>
          </p:cNvPr>
          <p:cNvSpPr/>
          <p:nvPr/>
        </p:nvSpPr>
        <p:spPr>
          <a:xfrm>
            <a:off x="4592429" y="3911336"/>
            <a:ext cx="749218" cy="33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11533039-8FC8-431B-B315-FD339C506E3B}"/>
              </a:ext>
            </a:extLst>
          </p:cNvPr>
          <p:cNvSpPr/>
          <p:nvPr/>
        </p:nvSpPr>
        <p:spPr>
          <a:xfrm>
            <a:off x="7769238" y="3905828"/>
            <a:ext cx="749218" cy="33626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5F254300-7A82-41D0-BD01-530D95958F0E}"/>
              </a:ext>
            </a:extLst>
          </p:cNvPr>
          <p:cNvSpPr/>
          <p:nvPr/>
        </p:nvSpPr>
        <p:spPr>
          <a:xfrm>
            <a:off x="5612036" y="3905828"/>
            <a:ext cx="749218" cy="3362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E901848-E728-4063-85DB-179499B942C1}"/>
              </a:ext>
            </a:extLst>
          </p:cNvPr>
          <p:cNvSpPr/>
          <p:nvPr/>
        </p:nvSpPr>
        <p:spPr>
          <a:xfrm>
            <a:off x="6749631" y="3905827"/>
            <a:ext cx="749218" cy="33626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CAC3F-7FE8-4E87-9C18-F520BF3001D7}"/>
              </a:ext>
            </a:extLst>
          </p:cNvPr>
          <p:cNvSpPr txBox="1"/>
          <p:nvPr/>
        </p:nvSpPr>
        <p:spPr>
          <a:xfrm>
            <a:off x="8594523" y="3812348"/>
            <a:ext cx="118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Group N</a:t>
            </a:r>
          </a:p>
          <a:p>
            <a:pPr algn="ctr"/>
            <a:r>
              <a:rPr lang="en-US" sz="1400" dirty="0"/>
              <a:t>(GPU 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725686-3FF7-495B-ADD2-02DABDE91E20}"/>
              </a:ext>
            </a:extLst>
          </p:cNvPr>
          <p:cNvSpPr txBox="1"/>
          <p:nvPr/>
        </p:nvSpPr>
        <p:spPr>
          <a:xfrm>
            <a:off x="6645134" y="33162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02DD7-D8F6-4135-B927-A7658B501D65}"/>
              </a:ext>
            </a:extLst>
          </p:cNvPr>
          <p:cNvCxnSpPr>
            <a:cxnSpLocks/>
          </p:cNvCxnSpPr>
          <p:nvPr/>
        </p:nvCxnSpPr>
        <p:spPr>
          <a:xfrm>
            <a:off x="1167665" y="2365601"/>
            <a:ext cx="376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516CCA-EEC2-43C1-8F06-0AE313B77E64}"/>
              </a:ext>
            </a:extLst>
          </p:cNvPr>
          <p:cNvCxnSpPr>
            <a:cxnSpLocks/>
          </p:cNvCxnSpPr>
          <p:nvPr/>
        </p:nvCxnSpPr>
        <p:spPr>
          <a:xfrm>
            <a:off x="2797679" y="2336111"/>
            <a:ext cx="376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32C987-FFF3-4BF5-8E36-EF838E95EED5}"/>
              </a:ext>
            </a:extLst>
          </p:cNvPr>
          <p:cNvCxnSpPr>
            <a:cxnSpLocks/>
          </p:cNvCxnSpPr>
          <p:nvPr/>
        </p:nvCxnSpPr>
        <p:spPr>
          <a:xfrm>
            <a:off x="9866571" y="2331845"/>
            <a:ext cx="376778" cy="39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DDB9B-42E3-4547-BB6A-9958A89A55BC}"/>
              </a:ext>
            </a:extLst>
          </p:cNvPr>
          <p:cNvCxnSpPr>
            <a:cxnSpLocks/>
          </p:cNvCxnSpPr>
          <p:nvPr/>
        </p:nvCxnSpPr>
        <p:spPr>
          <a:xfrm flipV="1">
            <a:off x="9866571" y="3400405"/>
            <a:ext cx="376778" cy="7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E2C31-D840-4FAD-89E5-546925FC85B5}"/>
              </a:ext>
            </a:extLst>
          </p:cNvPr>
          <p:cNvCxnSpPr>
            <a:cxnSpLocks/>
          </p:cNvCxnSpPr>
          <p:nvPr/>
        </p:nvCxnSpPr>
        <p:spPr>
          <a:xfrm>
            <a:off x="9875333" y="3135117"/>
            <a:ext cx="376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ylinder 60">
            <a:extLst>
              <a:ext uri="{FF2B5EF4-FFF2-40B4-BE49-F238E27FC236}">
                <a16:creationId xmlns:a16="http://schemas.microsoft.com/office/drawing/2014/main" id="{23BF9FF0-7AEF-4150-94AE-885F42BBF90F}"/>
              </a:ext>
            </a:extLst>
          </p:cNvPr>
          <p:cNvSpPr/>
          <p:nvPr/>
        </p:nvSpPr>
        <p:spPr>
          <a:xfrm>
            <a:off x="2346618" y="5561821"/>
            <a:ext cx="828562" cy="8569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Data</a:t>
            </a: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A7DFA812-E16C-4E11-8298-1E50E234C4F1}"/>
              </a:ext>
            </a:extLst>
          </p:cNvPr>
          <p:cNvSpPr/>
          <p:nvPr/>
        </p:nvSpPr>
        <p:spPr>
          <a:xfrm rot="16200000">
            <a:off x="2443913" y="4554145"/>
            <a:ext cx="589056" cy="54909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Left 63">
            <a:extLst>
              <a:ext uri="{FF2B5EF4-FFF2-40B4-BE49-F238E27FC236}">
                <a16:creationId xmlns:a16="http://schemas.microsoft.com/office/drawing/2014/main" id="{FAACCB5F-47AA-4C9C-A8FB-D158E9B67009}"/>
              </a:ext>
            </a:extLst>
          </p:cNvPr>
          <p:cNvSpPr/>
          <p:nvPr/>
        </p:nvSpPr>
        <p:spPr>
          <a:xfrm rot="10800000">
            <a:off x="3641450" y="5715731"/>
            <a:ext cx="589056" cy="54909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88359-5010-4C48-A68A-939CD79BC561}"/>
              </a:ext>
            </a:extLst>
          </p:cNvPr>
          <p:cNvSpPr txBox="1"/>
          <p:nvPr/>
        </p:nvSpPr>
        <p:spPr>
          <a:xfrm>
            <a:off x="4457261" y="5715731"/>
            <a:ext cx="3394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Offline overnight policy learning</a:t>
            </a:r>
          </a:p>
          <a:p>
            <a:r>
              <a:rPr lang="en-US" dirty="0"/>
              <a:t>Using log data</a:t>
            </a:r>
          </a:p>
        </p:txBody>
      </p:sp>
      <p:sp>
        <p:nvSpPr>
          <p:cNvPr id="63" name="Rectangle: Folded Corner 62">
            <a:extLst>
              <a:ext uri="{FF2B5EF4-FFF2-40B4-BE49-F238E27FC236}">
                <a16:creationId xmlns:a16="http://schemas.microsoft.com/office/drawing/2014/main" id="{DF04C576-FCD1-4239-B4A2-F7165938B13D}"/>
              </a:ext>
            </a:extLst>
          </p:cNvPr>
          <p:cNvSpPr/>
          <p:nvPr/>
        </p:nvSpPr>
        <p:spPr>
          <a:xfrm>
            <a:off x="8518456" y="5586403"/>
            <a:ext cx="933205" cy="986470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Policy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CAEA99F0-9F5C-48EB-A675-E197EA98EA3C}"/>
              </a:ext>
            </a:extLst>
          </p:cNvPr>
          <p:cNvSpPr/>
          <p:nvPr/>
        </p:nvSpPr>
        <p:spPr>
          <a:xfrm rot="10800000">
            <a:off x="7847038" y="5706748"/>
            <a:ext cx="589056" cy="54909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FFB0F13A-C04D-4F56-96F4-89E1C4858CFA}"/>
              </a:ext>
            </a:extLst>
          </p:cNvPr>
          <p:cNvSpPr/>
          <p:nvPr/>
        </p:nvSpPr>
        <p:spPr>
          <a:xfrm rot="5400000">
            <a:off x="8690529" y="4863711"/>
            <a:ext cx="589056" cy="54909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21C4-FD13-44A6-A8F9-627E6606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4961"/>
            <a:ext cx="11029616" cy="448218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Learning FROM INCOMPLETE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E27B-75DD-48F9-9ABB-0501428B4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84" y="1724792"/>
            <a:ext cx="11029615" cy="4805794"/>
          </a:xfrm>
        </p:spPr>
        <p:txBody>
          <a:bodyPr>
            <a:noAutofit/>
          </a:bodyPr>
          <a:lstStyle/>
          <a:p>
            <a:r>
              <a:rPr lang="en-US" dirty="0"/>
              <a:t>Continued from Recommendation System …</a:t>
            </a:r>
          </a:p>
          <a:p>
            <a:r>
              <a:rPr lang="en-US" dirty="0"/>
              <a:t>Recommending news, products, movies, …, based on users’ profiles</a:t>
            </a:r>
          </a:p>
          <a:p>
            <a:r>
              <a:rPr lang="en-US" dirty="0"/>
              <a:t>Contextual features about users and items are also available</a:t>
            </a:r>
          </a:p>
          <a:p>
            <a:r>
              <a:rPr lang="en-US" dirty="0"/>
              <a:t>Recommender System:</a:t>
            </a:r>
          </a:p>
          <a:p>
            <a:pPr lvl="1"/>
            <a:r>
              <a:rPr lang="en-US" dirty="0"/>
              <a:t>To learn latent factors that could estimate/predict the ratings/reviews</a:t>
            </a:r>
          </a:p>
          <a:p>
            <a:pPr lvl="1"/>
            <a:r>
              <a:rPr lang="en-US" dirty="0"/>
              <a:t>Ratings/reviews are very sparse observations scatter in a huge list of items</a:t>
            </a:r>
          </a:p>
          <a:p>
            <a:pPr lvl="1"/>
            <a:r>
              <a:rPr lang="en-US" dirty="0"/>
              <a:t>The quality of model is evaluated by the error between predictions and observations </a:t>
            </a:r>
          </a:p>
          <a:p>
            <a:pPr lvl="1"/>
            <a:r>
              <a:rPr lang="en-US" dirty="0"/>
              <a:t>Usually suffers from Cold-start  </a:t>
            </a:r>
          </a:p>
          <a:p>
            <a:r>
              <a:rPr lang="en-US" dirty="0"/>
              <a:t>Bandit algorithm in Recommender System</a:t>
            </a:r>
          </a:p>
          <a:p>
            <a:pPr lvl="1"/>
            <a:r>
              <a:rPr lang="en-US" dirty="0"/>
              <a:t>Items are competing for limited user engagement (click-through, like vote, views, orders)</a:t>
            </a:r>
          </a:p>
          <a:p>
            <a:pPr lvl="1"/>
            <a:r>
              <a:rPr lang="en-US" dirty="0"/>
              <a:t>Items are also competing for limited real estate (mobile phone screen, web page, ads positions)</a:t>
            </a:r>
          </a:p>
          <a:p>
            <a:pPr lvl="1"/>
            <a:r>
              <a:rPr lang="en-US" dirty="0"/>
              <a:t>The engagement results are usually binary (0 or 1), and no explicit feedbacks/ratings</a:t>
            </a:r>
          </a:p>
          <a:p>
            <a:pPr lvl="1"/>
            <a:r>
              <a:rPr lang="en-US" dirty="0"/>
              <a:t>Normally a user only has very few engagement each time, and only the successful engagements can be used as labels (Sparse rewards)</a:t>
            </a:r>
          </a:p>
          <a:p>
            <a:pPr lvl="1"/>
            <a:r>
              <a:rPr lang="en-US" dirty="0"/>
              <a:t>Cold-start is not a vital problem, because the algorithm can iteratively learn and refine the model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Explicit Recommender System. Recently, we have been quite fascinated… | by  Rina Buoy | Medium">
            <a:extLst>
              <a:ext uri="{FF2B5EF4-FFF2-40B4-BE49-F238E27FC236}">
                <a16:creationId xmlns:a16="http://schemas.microsoft.com/office/drawing/2014/main" id="{4268C8DB-FFE3-4792-BE6B-A1088517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62" y="702157"/>
            <a:ext cx="3345812" cy="32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7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6CFA-38B9-4941-ABBD-E341836E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103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49FD-2A62-4D92-9AE9-BB083A61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71194"/>
            <a:ext cx="11029615" cy="4310097"/>
          </a:xfrm>
        </p:spPr>
        <p:txBody>
          <a:bodyPr anchor="t">
            <a:normAutofit/>
          </a:bodyPr>
          <a:lstStyle/>
          <a:p>
            <a:r>
              <a:rPr lang="en-US" dirty="0"/>
              <a:t>Proposed a complete solution using Contextual MAB for Chatbot Applications to learn personalized recommendation/search/retrieval models </a:t>
            </a:r>
          </a:p>
          <a:p>
            <a:r>
              <a:rPr lang="en-US" dirty="0"/>
              <a:t>Implemented </a:t>
            </a:r>
            <a:r>
              <a:rPr lang="en-US" dirty="0" err="1">
                <a:solidFill>
                  <a:schemeClr val="accent1"/>
                </a:solidFill>
              </a:rPr>
              <a:t>LinUCB</a:t>
            </a:r>
            <a:r>
              <a:rPr lang="en-US" dirty="0">
                <a:solidFill>
                  <a:schemeClr val="accent1"/>
                </a:solidFill>
              </a:rPr>
              <a:t> algorithm in </a:t>
            </a:r>
            <a:r>
              <a:rPr lang="en-US" dirty="0" err="1">
                <a:solidFill>
                  <a:schemeClr val="accent1"/>
                </a:solidFill>
              </a:rPr>
              <a:t>Tensorflow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now runs </a:t>
            </a:r>
            <a:r>
              <a:rPr lang="en-US" dirty="0">
                <a:solidFill>
                  <a:schemeClr val="accent1"/>
                </a:solidFill>
              </a:rPr>
              <a:t>10 – 50 times </a:t>
            </a:r>
            <a:r>
              <a:rPr lang="en-US" dirty="0"/>
              <a:t>faster than CPU version</a:t>
            </a:r>
          </a:p>
          <a:p>
            <a:pPr lvl="1"/>
            <a:r>
              <a:rPr lang="en-US" dirty="0"/>
              <a:t>Training 400 epoch on 400x161 matching problem (arm feature 500) takes about 45k seconds</a:t>
            </a:r>
          </a:p>
          <a:p>
            <a:pPr lvl="1"/>
            <a:r>
              <a:rPr lang="en-US" dirty="0"/>
              <a:t>Potential improvement towards sparse solution in </a:t>
            </a:r>
            <a:r>
              <a:rPr lang="en-US" dirty="0" err="1"/>
              <a:t>Tensorflow</a:t>
            </a:r>
            <a:r>
              <a:rPr lang="en-US" dirty="0"/>
              <a:t>, or Multiple GPU versions</a:t>
            </a:r>
          </a:p>
          <a:p>
            <a:r>
              <a:rPr lang="en-US" dirty="0"/>
              <a:t>Compared </a:t>
            </a:r>
            <a:r>
              <a:rPr lang="en-US" dirty="0" err="1"/>
              <a:t>KernelUCB</a:t>
            </a:r>
            <a:r>
              <a:rPr lang="en-US" dirty="0"/>
              <a:t> with </a:t>
            </a:r>
            <a:r>
              <a:rPr lang="en-US" dirty="0" err="1"/>
              <a:t>LinUCB</a:t>
            </a:r>
            <a:r>
              <a:rPr lang="en-US" dirty="0"/>
              <a:t>, and proposed </a:t>
            </a:r>
            <a:r>
              <a:rPr lang="en-US" dirty="0" err="1">
                <a:solidFill>
                  <a:schemeClr val="accent1"/>
                </a:solidFill>
              </a:rPr>
              <a:t>Nyström</a:t>
            </a:r>
            <a:r>
              <a:rPr lang="en-US" dirty="0"/>
              <a:t> feature mapping for </a:t>
            </a:r>
            <a:r>
              <a:rPr lang="en-US" dirty="0" err="1"/>
              <a:t>KernelUCB</a:t>
            </a:r>
            <a:endParaRPr lang="en-US" dirty="0"/>
          </a:p>
          <a:p>
            <a:pPr lvl="1"/>
            <a:r>
              <a:rPr lang="en-US" dirty="0"/>
              <a:t>Allows fixed-size kernels to fit the size of GPU memory </a:t>
            </a:r>
          </a:p>
          <a:p>
            <a:pPr lvl="1"/>
            <a:r>
              <a:rPr lang="en-US" dirty="0"/>
              <a:t>Reuse </a:t>
            </a:r>
            <a:r>
              <a:rPr lang="en-US" dirty="0" err="1"/>
              <a:t>Tensorflow</a:t>
            </a:r>
            <a:r>
              <a:rPr lang="en-US" dirty="0"/>
              <a:t> implementation of </a:t>
            </a:r>
            <a:r>
              <a:rPr lang="en-US" dirty="0" err="1"/>
              <a:t>LinUCB</a:t>
            </a:r>
            <a:r>
              <a:rPr lang="en-US" dirty="0"/>
              <a:t> to solve </a:t>
            </a:r>
            <a:r>
              <a:rPr lang="en-US" dirty="0" err="1"/>
              <a:t>KernelUCB</a:t>
            </a:r>
            <a:r>
              <a:rPr lang="en-US" dirty="0"/>
              <a:t> problem</a:t>
            </a:r>
          </a:p>
          <a:p>
            <a:r>
              <a:rPr lang="en-US" dirty="0"/>
              <a:t>Invent </a:t>
            </a:r>
            <a:r>
              <a:rPr lang="en-US" dirty="0" err="1">
                <a:solidFill>
                  <a:schemeClr val="accent1"/>
                </a:solidFill>
              </a:rPr>
              <a:t>TensorUCB</a:t>
            </a:r>
            <a:r>
              <a:rPr lang="en-US" dirty="0"/>
              <a:t> by extending </a:t>
            </a:r>
            <a:r>
              <a:rPr lang="en-US" dirty="0" err="1"/>
              <a:t>LinUCB</a:t>
            </a:r>
            <a:r>
              <a:rPr lang="en-US" dirty="0"/>
              <a:t>, </a:t>
            </a:r>
            <a:r>
              <a:rPr lang="en-US" dirty="0" err="1"/>
              <a:t>KernelUCB</a:t>
            </a:r>
            <a:r>
              <a:rPr lang="en-US" dirty="0"/>
              <a:t>, </a:t>
            </a:r>
            <a:r>
              <a:rPr lang="en-US" dirty="0" err="1"/>
              <a:t>NyströmUCB</a:t>
            </a:r>
            <a:r>
              <a:rPr lang="en-US" dirty="0"/>
              <a:t> to multiple sources/</a:t>
            </a:r>
            <a:r>
              <a:rPr lang="en-US" dirty="0" err="1"/>
              <a:t>gpus</a:t>
            </a:r>
            <a:endParaRPr lang="en-US" dirty="0"/>
          </a:p>
          <a:p>
            <a:pPr lvl="1"/>
            <a:r>
              <a:rPr lang="en-US" dirty="0"/>
              <a:t>Pay-off is a nonlinear (maximum) combination of multiple linear contextual bandits, each construct for a specific source (feature set)</a:t>
            </a:r>
          </a:p>
          <a:p>
            <a:pPr lvl="1"/>
            <a:r>
              <a:rPr lang="en-US" dirty="0"/>
              <a:t>Using normalized </a:t>
            </a:r>
            <a:r>
              <a:rPr lang="en-US" dirty="0" err="1"/>
              <a:t>LinearKernel</a:t>
            </a:r>
            <a:r>
              <a:rPr lang="en-US" dirty="0"/>
              <a:t>, or </a:t>
            </a:r>
            <a:r>
              <a:rPr lang="en-US" dirty="0" err="1"/>
              <a:t>RBFKernel</a:t>
            </a:r>
            <a:r>
              <a:rPr lang="en-US" dirty="0"/>
              <a:t>, the uncertainty of Kernel Ridge Regression is bounded, that allows a fair comparison of the upper confidence bound (UCB)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29BE-0D97-4220-BDD6-82C3F85D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79815"/>
            <a:ext cx="11029615" cy="4275596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Magureanu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et al.</a:t>
            </a:r>
            <a:r>
              <a:rPr lang="en-US" dirty="0">
                <a:solidFill>
                  <a:srgbClr val="00B0F0"/>
                </a:solidFill>
              </a:rPr>
              <a:t>, 2004: </a:t>
            </a:r>
            <a:r>
              <a:rPr lang="en-US" dirty="0"/>
              <a:t>Lipschitz Bandits: Regret Lower Bounds and Optimal Algorithms, JMLR: Workshop and Conference Proceedings vol 35:1–25, 2014</a:t>
            </a:r>
          </a:p>
          <a:p>
            <a:r>
              <a:rPr lang="en-US" sz="1800" dirty="0">
                <a:solidFill>
                  <a:srgbClr val="00B0F0"/>
                </a:solidFill>
              </a:rPr>
              <a:t>Li </a:t>
            </a:r>
            <a:r>
              <a:rPr lang="en-US" sz="1800" i="1" dirty="0">
                <a:solidFill>
                  <a:srgbClr val="00B0F0"/>
                </a:solidFill>
              </a:rPr>
              <a:t>et al.</a:t>
            </a:r>
            <a:r>
              <a:rPr lang="en-US" sz="1800" dirty="0">
                <a:solidFill>
                  <a:srgbClr val="00B0F0"/>
                </a:solidFill>
              </a:rPr>
              <a:t>, 2010: </a:t>
            </a:r>
            <a:r>
              <a:rPr lang="en-US" dirty="0"/>
              <a:t>A Contextual-Bandit Approach to Personalized News Article Recommendation, WWW 2010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Chu </a:t>
            </a:r>
            <a:r>
              <a:rPr lang="en-US" sz="1600" i="1" dirty="0">
                <a:solidFill>
                  <a:srgbClr val="00B0F0"/>
                </a:solidFill>
              </a:rPr>
              <a:t>et al.</a:t>
            </a:r>
            <a:r>
              <a:rPr lang="en-US" sz="1600" dirty="0">
                <a:solidFill>
                  <a:srgbClr val="00B0F0"/>
                </a:solidFill>
              </a:rPr>
              <a:t>, 2011:</a:t>
            </a:r>
            <a:r>
              <a:rPr lang="en-US" dirty="0"/>
              <a:t> Contextual Bandits with Linear Payoff Functions, Volume 15 of JMLR: W&amp;CP 15, 2011</a:t>
            </a:r>
          </a:p>
          <a:p>
            <a:r>
              <a:rPr lang="en-US" sz="1800" dirty="0">
                <a:solidFill>
                  <a:srgbClr val="00B0F0"/>
                </a:solidFill>
              </a:rPr>
              <a:t>Williams &amp; Seeger, 2001: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Using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Nystroem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method to speed up kernel machines, Advances in neural information processing systems 2001</a:t>
            </a:r>
          </a:p>
          <a:p>
            <a:r>
              <a:rPr lang="en-US" dirty="0" err="1">
                <a:solidFill>
                  <a:srgbClr val="00B0F0"/>
                </a:solidFill>
              </a:rPr>
              <a:t>Vedaldi</a:t>
            </a:r>
            <a:r>
              <a:rPr lang="en-US" dirty="0">
                <a:solidFill>
                  <a:srgbClr val="00B0F0"/>
                </a:solidFill>
              </a:rPr>
              <a:t> and Zisserman, 2011: </a:t>
            </a:r>
            <a:r>
              <a:rPr lang="en-US" dirty="0"/>
              <a:t>Efficient Additive Kernels via Explicit Feature Maps, </a:t>
            </a: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IEEE Transactions on Software Engineering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34(3):480-92</a:t>
            </a:r>
          </a:p>
          <a:p>
            <a:r>
              <a:rPr lang="en-US" dirty="0" err="1">
                <a:solidFill>
                  <a:srgbClr val="00B0F0"/>
                </a:solidFill>
              </a:rPr>
              <a:t>Slivkins</a:t>
            </a:r>
            <a:r>
              <a:rPr lang="en-US" dirty="0">
                <a:solidFill>
                  <a:srgbClr val="00B0F0"/>
                </a:solidFill>
              </a:rPr>
              <a:t> 2019: 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Introduction to Multi-Armed Bandits, </a:t>
            </a:r>
            <a:r>
              <a:rPr lang="en-US" dirty="0" err="1">
                <a:solidFill>
                  <a:srgbClr val="555555"/>
                </a:solidFill>
                <a:latin typeface="Roboto" panose="02000000000000000000" pitchFamily="2" charset="0"/>
              </a:rPr>
              <a:t>fullbook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, 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  <a:hlinkClick r:id="rId2"/>
              </a:rPr>
              <a:t>https://arxiv.org/abs/1904.07272</a:t>
            </a: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Zhou 2016: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A Survey on Contextual Multi-armed Bandits, https://arxiv.org/pdf/1508.03326.pdf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3B514F-8A61-40BC-9C5A-43F65F9D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1036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423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65ED-303A-4E66-8B31-7E4C50DF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118"/>
          </a:xfrm>
        </p:spPr>
        <p:txBody>
          <a:bodyPr>
            <a:normAutofit fontScale="90000"/>
          </a:bodyPr>
          <a:lstStyle/>
          <a:p>
            <a:r>
              <a:rPr lang="en-US" dirty="0"/>
              <a:t>From Ads click to RETRIEVAL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E811D-ED17-4A1E-92BD-976DFD58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2050921"/>
            <a:ext cx="276282" cy="541729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C492C86-1EE1-4AA5-A9CD-1AA69C7DCC4F}"/>
              </a:ext>
            </a:extLst>
          </p:cNvPr>
          <p:cNvSpPr/>
          <p:nvPr/>
        </p:nvSpPr>
        <p:spPr>
          <a:xfrm>
            <a:off x="2890684" y="2182759"/>
            <a:ext cx="749218" cy="33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B9A2745-EAA6-4CCB-A6C3-E09891663E29}"/>
              </a:ext>
            </a:extLst>
          </p:cNvPr>
          <p:cNvSpPr/>
          <p:nvPr/>
        </p:nvSpPr>
        <p:spPr>
          <a:xfrm>
            <a:off x="4311445" y="2178826"/>
            <a:ext cx="749218" cy="3362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FB28CCC-76F5-4FA7-9EB7-8E9449FC49C9}"/>
              </a:ext>
            </a:extLst>
          </p:cNvPr>
          <p:cNvSpPr/>
          <p:nvPr/>
        </p:nvSpPr>
        <p:spPr>
          <a:xfrm>
            <a:off x="5773502" y="2178825"/>
            <a:ext cx="749218" cy="33626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70DDCD8-C973-4A8D-9884-D40B1E9DEA7E}"/>
              </a:ext>
            </a:extLst>
          </p:cNvPr>
          <p:cNvSpPr/>
          <p:nvPr/>
        </p:nvSpPr>
        <p:spPr>
          <a:xfrm>
            <a:off x="7406640" y="2153655"/>
            <a:ext cx="749218" cy="33626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590F3-8568-44E7-BBFD-42D60198EB19}"/>
              </a:ext>
            </a:extLst>
          </p:cNvPr>
          <p:cNvSpPr txBox="1"/>
          <p:nvPr/>
        </p:nvSpPr>
        <p:spPr>
          <a:xfrm>
            <a:off x="827483" y="15879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EC07A-2CDA-4B75-8893-9E6045F59BC4}"/>
              </a:ext>
            </a:extLst>
          </p:cNvPr>
          <p:cNvSpPr txBox="1"/>
          <p:nvPr/>
        </p:nvSpPr>
        <p:spPr>
          <a:xfrm>
            <a:off x="4311445" y="1582050"/>
            <a:ext cx="355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 = (Ads, Products, Articles, …)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4FC4DD-035C-408F-B3A5-078052377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32" y="2739349"/>
            <a:ext cx="1107892" cy="147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D682DA-A659-4691-B1BF-378DF404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39" y="2746976"/>
            <a:ext cx="1107892" cy="147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991DE2-0D60-4FAD-B2B3-93AE0B05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445" y="2746976"/>
            <a:ext cx="1107892" cy="1479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9A4C11-C5B4-47EB-9404-829A1A0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22" y="2739349"/>
            <a:ext cx="1107892" cy="147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FBAA44-4E08-49CA-808F-C016202B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044" y="2739349"/>
            <a:ext cx="1107892" cy="1479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F1F48B-55BE-479A-8AAF-61E49D4C88DC}"/>
              </a:ext>
            </a:extLst>
          </p:cNvPr>
          <p:cNvSpPr txBox="1"/>
          <p:nvPr/>
        </p:nvSpPr>
        <p:spPr>
          <a:xfrm>
            <a:off x="749323" y="2894924"/>
            <a:ext cx="157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Latent Factors </a:t>
            </a:r>
            <a:r>
              <a:rPr lang="en-US" sz="1200" b="1" i="1" dirty="0"/>
              <a:t>u</a:t>
            </a:r>
          </a:p>
          <a:p>
            <a:r>
              <a:rPr lang="en-US" sz="1200" dirty="0"/>
              <a:t>(Embeddings)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C70E1-F7A2-4424-9C29-07E8DCB9509D}"/>
              </a:ext>
            </a:extLst>
          </p:cNvPr>
          <p:cNvSpPr txBox="1"/>
          <p:nvPr/>
        </p:nvSpPr>
        <p:spPr>
          <a:xfrm>
            <a:off x="2771819" y="2894924"/>
            <a:ext cx="159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  Latent Factors </a:t>
            </a:r>
            <a:r>
              <a:rPr lang="en-US" sz="1200" b="1" i="1" dirty="0"/>
              <a:t>v</a:t>
            </a:r>
          </a:p>
          <a:p>
            <a:r>
              <a:rPr lang="en-US" sz="1200" dirty="0"/>
              <a:t>(Embeddings)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D8BEC8-BFF7-402F-B955-276F4CF8066E}"/>
              </a:ext>
            </a:extLst>
          </p:cNvPr>
          <p:cNvCxnSpPr/>
          <p:nvPr/>
        </p:nvCxnSpPr>
        <p:spPr>
          <a:xfrm>
            <a:off x="8490936" y="2391784"/>
            <a:ext cx="820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1F4981-3DCD-4E55-8EF1-31E65BDD19E3}"/>
                  </a:ext>
                </a:extLst>
              </p:cNvPr>
              <p:cNvSpPr txBox="1"/>
              <p:nvPr/>
            </p:nvSpPr>
            <p:spPr>
              <a:xfrm>
                <a:off x="9366214" y="2068618"/>
                <a:ext cx="27286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Recommend An Item with </a:t>
                </a:r>
              </a:p>
              <a:p>
                <a:r>
                  <a:rPr lang="en-US" dirty="0"/>
                  <a:t>Maximum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1F4981-3DCD-4E55-8EF1-31E65BDD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214" y="2068618"/>
                <a:ext cx="2728696" cy="646331"/>
              </a:xfrm>
              <a:prstGeom prst="rect">
                <a:avLst/>
              </a:prstGeom>
              <a:blipFill>
                <a:blip r:embed="rId4"/>
                <a:stretch>
                  <a:fillRect l="-1786" t="-4717" r="-8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8F8CF81C-B5F1-484D-B8AC-2378429B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9" y="4572466"/>
            <a:ext cx="276282" cy="5417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5CED8D-722C-4230-8D57-F7F451C87532}"/>
              </a:ext>
            </a:extLst>
          </p:cNvPr>
          <p:cNvSpPr txBox="1"/>
          <p:nvPr/>
        </p:nvSpPr>
        <p:spPr>
          <a:xfrm>
            <a:off x="900632" y="410953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27807E-DBF4-4410-B2A3-19890169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81" y="5260894"/>
            <a:ext cx="1107892" cy="1479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1D1343-3DA7-4924-A9AA-CF863DF5AE68}"/>
              </a:ext>
            </a:extLst>
          </p:cNvPr>
          <p:cNvSpPr txBox="1"/>
          <p:nvPr/>
        </p:nvSpPr>
        <p:spPr>
          <a:xfrm>
            <a:off x="822472" y="5416469"/>
            <a:ext cx="157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Latent Factors </a:t>
            </a:r>
            <a:r>
              <a:rPr lang="en-US" sz="1200" b="1" i="1" dirty="0"/>
              <a:t>u</a:t>
            </a:r>
          </a:p>
          <a:p>
            <a:r>
              <a:rPr lang="en-US" sz="1200" dirty="0"/>
              <a:t>(Embeddings)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AE43F7B-383F-4673-9B25-BFDFAC9EA751}"/>
              </a:ext>
            </a:extLst>
          </p:cNvPr>
          <p:cNvSpPr/>
          <p:nvPr/>
        </p:nvSpPr>
        <p:spPr>
          <a:xfrm>
            <a:off x="2613414" y="4695886"/>
            <a:ext cx="1073683" cy="29496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C69CC-4B76-4E1B-842F-9E8CA5DE53D1}"/>
              </a:ext>
            </a:extLst>
          </p:cNvPr>
          <p:cNvSpPr txBox="1"/>
          <p:nvPr/>
        </p:nvSpPr>
        <p:spPr>
          <a:xfrm>
            <a:off x="2771819" y="4116294"/>
            <a:ext cx="7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C354210-9E14-47C4-89FE-C69AFEEF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414" y="5268521"/>
            <a:ext cx="1107892" cy="1479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9A9B2CA-B30B-4548-945D-406116DBA2F7}"/>
              </a:ext>
            </a:extLst>
          </p:cNvPr>
          <p:cNvSpPr txBox="1"/>
          <p:nvPr/>
        </p:nvSpPr>
        <p:spPr>
          <a:xfrm>
            <a:off x="2478411" y="5408842"/>
            <a:ext cx="165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Latent Factors </a:t>
            </a:r>
            <a:r>
              <a:rPr lang="en-US" sz="1200" b="1" i="1" dirty="0"/>
              <a:t>q</a:t>
            </a:r>
          </a:p>
          <a:p>
            <a:r>
              <a:rPr lang="en-US" sz="1200" dirty="0"/>
              <a:t>(Embeddings)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634BE05-29EE-47FC-A8DA-140D7C4171ED}"/>
              </a:ext>
            </a:extLst>
          </p:cNvPr>
          <p:cNvSpPr/>
          <p:nvPr/>
        </p:nvSpPr>
        <p:spPr>
          <a:xfrm>
            <a:off x="4573581" y="4649643"/>
            <a:ext cx="749218" cy="33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7C00B66-DC6E-4E18-8A27-96C60998E379}"/>
              </a:ext>
            </a:extLst>
          </p:cNvPr>
          <p:cNvSpPr/>
          <p:nvPr/>
        </p:nvSpPr>
        <p:spPr>
          <a:xfrm>
            <a:off x="5994342" y="4645710"/>
            <a:ext cx="749218" cy="3362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C030939B-01A4-4303-95AA-E696DEC600D4}"/>
              </a:ext>
            </a:extLst>
          </p:cNvPr>
          <p:cNvSpPr/>
          <p:nvPr/>
        </p:nvSpPr>
        <p:spPr>
          <a:xfrm>
            <a:off x="7456399" y="4645709"/>
            <a:ext cx="749218" cy="33626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9BB79326-DC47-4FA7-820D-2CABDC42F701}"/>
              </a:ext>
            </a:extLst>
          </p:cNvPr>
          <p:cNvSpPr/>
          <p:nvPr/>
        </p:nvSpPr>
        <p:spPr>
          <a:xfrm>
            <a:off x="9089537" y="4620539"/>
            <a:ext cx="749218" cy="33626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2C218-2E9F-4C31-A310-BAB7866DD21D}"/>
              </a:ext>
            </a:extLst>
          </p:cNvPr>
          <p:cNvSpPr txBox="1"/>
          <p:nvPr/>
        </p:nvSpPr>
        <p:spPr>
          <a:xfrm>
            <a:off x="5060663" y="4047340"/>
            <a:ext cx="355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 = (Ads, Products, Articles, …)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C0E6485-A4D2-42CD-A005-EDDCF4B1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73" y="5271660"/>
            <a:ext cx="1107892" cy="14794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A3332A2-7F33-4FDA-8509-0B331972839D}"/>
              </a:ext>
            </a:extLst>
          </p:cNvPr>
          <p:cNvSpPr txBox="1"/>
          <p:nvPr/>
        </p:nvSpPr>
        <p:spPr>
          <a:xfrm>
            <a:off x="4446253" y="5419608"/>
            <a:ext cx="159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  Latent Factors </a:t>
            </a:r>
            <a:r>
              <a:rPr lang="en-US" sz="1200" b="1" i="1" dirty="0"/>
              <a:t>v</a:t>
            </a:r>
          </a:p>
          <a:p>
            <a:r>
              <a:rPr lang="en-US" sz="1200" dirty="0"/>
              <a:t>(Embeddings)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C623B8-4DA0-431C-8BF0-39B35197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63" y="5275950"/>
            <a:ext cx="1107892" cy="1479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BFC95A6-9596-48E7-BFE8-BDE9B667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43" y="5275950"/>
            <a:ext cx="1107892" cy="1479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3AEA0C4-7CA2-44CB-9AC2-0F1D3127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640" y="5260894"/>
            <a:ext cx="1107892" cy="14794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BBE7CA-BB77-43B1-8E7E-EAAF8A0D1997}"/>
              </a:ext>
            </a:extLst>
          </p:cNvPr>
          <p:cNvCxnSpPr/>
          <p:nvPr/>
        </p:nvCxnSpPr>
        <p:spPr>
          <a:xfrm>
            <a:off x="10000187" y="4813840"/>
            <a:ext cx="820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55D686-E4CD-486C-B5D8-F178C7B921AA}"/>
              </a:ext>
            </a:extLst>
          </p:cNvPr>
          <p:cNvSpPr txBox="1"/>
          <p:nvPr/>
        </p:nvSpPr>
        <p:spPr>
          <a:xfrm>
            <a:off x="10484243" y="4451663"/>
            <a:ext cx="1700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Arm Features</a:t>
            </a:r>
          </a:p>
          <a:p>
            <a:r>
              <a:rPr lang="en-US" dirty="0"/>
              <a:t>Search Results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1688B9-39E1-4022-A14D-7431C7E5B984}"/>
              </a:ext>
            </a:extLst>
          </p:cNvPr>
          <p:cNvCxnSpPr>
            <a:endCxn id="35" idx="2"/>
          </p:cNvCxnSpPr>
          <p:nvPr/>
        </p:nvCxnSpPr>
        <p:spPr>
          <a:xfrm rot="10800000" flipV="1">
            <a:off x="3306844" y="5416469"/>
            <a:ext cx="7943227" cy="454038"/>
          </a:xfrm>
          <a:prstGeom prst="bentConnector4">
            <a:avLst>
              <a:gd name="adj1" fmla="val -73"/>
              <a:gd name="adj2" fmla="val 15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4702AE-B651-434C-BCBA-E6C07EFDB9B2}"/>
              </a:ext>
            </a:extLst>
          </p:cNvPr>
          <p:cNvSpPr txBox="1"/>
          <p:nvPr/>
        </p:nvSpPr>
        <p:spPr>
          <a:xfrm>
            <a:off x="5773502" y="6136608"/>
            <a:ext cx="4359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Engagement Feedback (Rewards) </a:t>
            </a:r>
          </a:p>
        </p:txBody>
      </p:sp>
    </p:spTree>
    <p:extLst>
      <p:ext uri="{BB962C8B-B14F-4D97-AF65-F5344CB8AC3E}">
        <p14:creationId xmlns:p14="http://schemas.microsoft.com/office/powerpoint/2010/main" val="33479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278E-1068-40BF-8093-98837CDD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913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Contextual Bandits in A NUTSHELL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52A11-FBB4-4FED-A17F-5FF86D722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85519"/>
                <a:ext cx="11029615" cy="2711813"/>
              </a:xfrm>
            </p:spPr>
            <p:txBody>
              <a:bodyPr/>
              <a:lstStyle/>
              <a:p>
                <a:r>
                  <a:rPr lang="en-US" dirty="0"/>
                  <a:t>Contextual bandits with Linearity </a:t>
                </a:r>
              </a:p>
              <a:p>
                <a:pPr lvl="1"/>
                <a:r>
                  <a:rPr lang="en-US" dirty="0"/>
                  <a:t>An arm is featured by a linear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and the expected reward is linear in this vector:</a:t>
                </a:r>
              </a:p>
              <a:p>
                <a:pPr marL="630000" lvl="2" indent="0">
                  <a:buNone/>
                </a:pP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   for all arms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context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 algorithms: </a:t>
                </a:r>
                <a:r>
                  <a:rPr lang="en-US" dirty="0" err="1"/>
                  <a:t>LinUCB</a:t>
                </a:r>
                <a:r>
                  <a:rPr lang="en-US" dirty="0"/>
                  <a:t>.   </a:t>
                </a:r>
              </a:p>
              <a:p>
                <a:pPr lvl="1"/>
                <a:r>
                  <a:rPr lang="en-US" dirty="0"/>
                  <a:t>Instead of constructing confidence bounds on the mean rewards of each arm, we do that for the </a:t>
                </a:r>
                <a:r>
                  <a:rPr lang="en-US" i="1" dirty="0"/>
                  <a:t>θ</a:t>
                </a:r>
                <a:r>
                  <a:rPr lang="en-US" dirty="0"/>
                  <a:t> vector.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52A11-FBB4-4FED-A17F-5FF86D722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85519"/>
                <a:ext cx="11029615" cy="2711813"/>
              </a:xfrm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5342BB0-CB69-4C87-B1EE-F6345C8E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8" y="1102192"/>
            <a:ext cx="5877042" cy="1297769"/>
          </a:xfrm>
          <a:prstGeom prst="rect">
            <a:avLst/>
          </a:prstGeom>
        </p:spPr>
      </p:pic>
      <p:pic>
        <p:nvPicPr>
          <p:cNvPr id="3074" name="Picture 2" descr="Contextual Bandits: Linear Upper Confidence Bound Disjoint (LinUCB  Disjoint) Algorithm">
            <a:extLst>
              <a:ext uri="{FF2B5EF4-FFF2-40B4-BE49-F238E27FC236}">
                <a16:creationId xmlns:a16="http://schemas.microsoft.com/office/drawing/2014/main" id="{649437D7-31CF-4694-8B3F-EDE599DF3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9"/>
          <a:stretch/>
        </p:blipFill>
        <p:spPr bwMode="auto">
          <a:xfrm>
            <a:off x="7308260" y="702156"/>
            <a:ext cx="4302547" cy="24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extual Bandit Recommenders. I am building a series of apps… | by Sparsh  Agarwal | Medium">
            <a:extLst>
              <a:ext uri="{FF2B5EF4-FFF2-40B4-BE49-F238E27FC236}">
                <a16:creationId xmlns:a16="http://schemas.microsoft.com/office/drawing/2014/main" id="{8DCAD63B-66FC-4669-8DE5-63AB7782F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48" y="4728579"/>
            <a:ext cx="3655633" cy="15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uide to Multi-Arm Bandits: What is it, and why you probably shouldn't use  it. | by Graham McNicoll | GrowthBook | Medium">
            <a:extLst>
              <a:ext uri="{FF2B5EF4-FFF2-40B4-BE49-F238E27FC236}">
                <a16:creationId xmlns:a16="http://schemas.microsoft.com/office/drawing/2014/main" id="{05C22904-3FBC-498E-91DC-8FFCDFE37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701" y="4517466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F954-A190-4152-836A-E196FABA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A8B5-2114-4031-9917-494263DF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179576"/>
            <a:ext cx="11029615" cy="9006840"/>
          </a:xfrm>
        </p:spPr>
        <p:txBody>
          <a:bodyPr/>
          <a:lstStyle/>
          <a:p>
            <a:r>
              <a:rPr lang="en-US" dirty="0"/>
              <a:t>Matching Customer Service Query with </a:t>
            </a:r>
            <a:r>
              <a:rPr lang="en-US" dirty="0" err="1"/>
              <a:t>InfoWave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More than 300k customer service queries, most of them should be matched to one or more of 1.6k </a:t>
            </a:r>
            <a:r>
              <a:rPr lang="en-US" dirty="0" err="1"/>
              <a:t>infowave</a:t>
            </a:r>
            <a:r>
              <a:rPr lang="en-US" dirty="0"/>
              <a:t> pages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CD724-CB7E-4E0A-A241-ABF0911DF97C}"/>
              </a:ext>
            </a:extLst>
          </p:cNvPr>
          <p:cNvSpPr txBox="1"/>
          <p:nvPr/>
        </p:nvSpPr>
        <p:spPr>
          <a:xfrm>
            <a:off x="1216152" y="2167058"/>
            <a:ext cx="439826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Questions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3 Rollovers, 1 was Roth but went into a pretax account. How to fix?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Why are three Vanguard funds greyed out for position level dividend update?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Can a client transfer an HSA to an IRA?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1FD2A-6F52-4CEF-87D9-2C12E6B2C845}"/>
              </a:ext>
            </a:extLst>
          </p:cNvPr>
          <p:cNvSpPr txBox="1"/>
          <p:nvPr/>
        </p:nvSpPr>
        <p:spPr>
          <a:xfrm>
            <a:off x="5529072" y="2144850"/>
            <a:ext cx="2307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Intents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Direct/Indirect Rollover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Dividends/Capital Gains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Incoming Transfer/How-To/Requirements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D4C69-767F-429D-8ECD-45CC412323F5}"/>
              </a:ext>
            </a:extLst>
          </p:cNvPr>
          <p:cNvSpPr txBox="1"/>
          <p:nvPr/>
        </p:nvSpPr>
        <p:spPr>
          <a:xfrm>
            <a:off x="7909560" y="2167058"/>
            <a:ext cx="40325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B0F0"/>
                </a:solidFill>
              </a:rPr>
              <a:t>Infowave</a:t>
            </a:r>
            <a:r>
              <a:rPr lang="en-US" sz="1500" dirty="0">
                <a:solidFill>
                  <a:srgbClr val="00B0F0"/>
                </a:solidFill>
              </a:rPr>
              <a:t> Page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  <a:hlinkClick r:id="rId2"/>
              </a:rPr>
              <a:t>http://oedesktop.vanguard.com/us/content/InfoWave/AssocHbk/ProbRes/ProblemResolutionMatrices.js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  <a:hlinkClick r:id="rId3"/>
              </a:rPr>
              <a:t>http://oedesktop.vanguard.com/us/content/InfoWave/OptsManual/SpecOpts/DivCapGainTroubleFAQ.jsp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  <a:hlinkClick r:id="rId4"/>
              </a:rPr>
              <a:t>http://oedesktop.vanguard.com/us/content/InfoWave/IRACompliance/TaxesForms/TaxReliefAct.jsp</a:t>
            </a:r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1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1DAF-BBC0-4AC0-ABCB-35AA599D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CLASSIFICATION PROBLEM: FULL-FEEDBACK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B40B-896B-41CF-843D-EC8F1643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31389"/>
            <a:ext cx="11029615" cy="1285336"/>
          </a:xfrm>
        </p:spPr>
        <p:txBody>
          <a:bodyPr anchor="t"/>
          <a:lstStyle/>
          <a:p>
            <a:r>
              <a:rPr lang="en-US" dirty="0"/>
              <a:t>If we have full feedback from OLD data, we can easily learn an optimal policy for OLD data</a:t>
            </a:r>
          </a:p>
          <a:p>
            <a:pPr lvl="1"/>
            <a:r>
              <a:rPr lang="en-US" dirty="0"/>
              <a:t>Classification problem</a:t>
            </a:r>
          </a:p>
          <a:p>
            <a:r>
              <a:rPr lang="en-US" dirty="0"/>
              <a:t>But in reality, OLD data is very limited, feedback are sparse, NEW data is overwhelming and challenging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A0CC9-09B8-4806-86DD-2B5E8AA7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42588"/>
            <a:ext cx="6979335" cy="15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7B3B-8D86-49D5-9CA0-84B690C7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221"/>
          </a:xfrm>
        </p:spPr>
        <p:txBody>
          <a:bodyPr/>
          <a:lstStyle/>
          <a:p>
            <a:r>
              <a:rPr lang="en-US" dirty="0"/>
              <a:t>LINEAR UCB CONTEXTUAL BANDIT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539EF-5556-4ED3-AAD7-AA27FB8CC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260288" cy="4410456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200" dirty="0"/>
                  <a:t>(Disjoint) </a:t>
                </a:r>
                <a:r>
                  <a:rPr lang="en-US" sz="1200" dirty="0" err="1"/>
                  <a:t>LinUCB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B0F0"/>
                    </a:solidFill>
                  </a:rPr>
                  <a:t>(Li </a:t>
                </a:r>
                <a:r>
                  <a:rPr lang="en-US" sz="1200" i="1" dirty="0">
                    <a:solidFill>
                      <a:srgbClr val="00B0F0"/>
                    </a:solidFill>
                  </a:rPr>
                  <a:t>et al.</a:t>
                </a:r>
                <a:r>
                  <a:rPr lang="en-US" sz="1200" dirty="0">
                    <a:solidFill>
                      <a:srgbClr val="00B0F0"/>
                    </a:solidFill>
                  </a:rPr>
                  <a:t>, 2010) (Chu </a:t>
                </a:r>
                <a:r>
                  <a:rPr lang="en-US" sz="1200" i="1" dirty="0">
                    <a:solidFill>
                      <a:srgbClr val="00B0F0"/>
                    </a:solidFill>
                  </a:rPr>
                  <a:t>et al.</a:t>
                </a:r>
                <a:r>
                  <a:rPr lang="en-US" sz="1200" dirty="0">
                    <a:solidFill>
                      <a:srgbClr val="00B0F0"/>
                    </a:solidFill>
                  </a:rPr>
                  <a:t>, 2011)</a:t>
                </a: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By linear assumption </a:t>
                </a:r>
                <a:r>
                  <a:rPr lang="en-US" sz="1200" dirty="0">
                    <a:solidFill>
                      <a:srgbClr val="00B0F0"/>
                    </a:solidFill>
                  </a:rPr>
                  <a:t>(Auer et al. 2002) (Walsh et al. 2009)</a:t>
                </a:r>
                <a:r>
                  <a:rPr lang="en-US" sz="1200" dirty="0">
                    <a:solidFill>
                      <a:schemeClr val="tx1"/>
                    </a:solidFill>
                  </a:rPr>
                  <a:t>, the expected pay-off of an arm is linear in its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d</a:t>
                </a:r>
                <a:r>
                  <a:rPr lang="en-US" sz="1200" dirty="0">
                    <a:solidFill>
                      <a:schemeClr val="tx1"/>
                    </a:solidFill>
                  </a:rPr>
                  <a:t>-dimensional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with some unknown coefficient vector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be a design matrix of dimension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at trail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 where training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be the corresponding response vector (clicked/not clicked)</a:t>
                </a: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Apply Ridge Regression to training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) gives an estimate of the coefficients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Regret analysis at Trial t: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marL="324000" lvl="1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	 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  <m:limLow>
                          <m:limLow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func>
                    <m:sSup>
                      <m:sSup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is the best action at trail t according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the action selected by algorithm at trail t.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And the regret is bounded by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200" dirty="0">
                    <a:solidFill>
                      <a:schemeClr val="tx1"/>
                    </a:solidFill>
                  </a:rPr>
                  <a:t>Proof?</a:t>
                </a:r>
              </a:p>
              <a:p>
                <a:pPr lvl="1"/>
                <a:endParaRPr lang="en-US" sz="1200" dirty="0">
                  <a:solidFill>
                    <a:schemeClr val="tx1"/>
                  </a:solidFill>
                </a:endParaRPr>
              </a:p>
              <a:p>
                <a:pPr marL="324000" lvl="1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539EF-5556-4ED3-AAD7-AA27FB8CC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260288" cy="4410456"/>
              </a:xfrm>
              <a:blipFill>
                <a:blip r:embed="rId2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54F2664-62DF-4E57-AD5D-5F65A17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0" y="1233377"/>
            <a:ext cx="6131842" cy="1144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0B16E2-7B6D-4CD9-B7B7-E6354CA9D1A1}"/>
                  </a:ext>
                </a:extLst>
              </p:cNvPr>
              <p:cNvSpPr txBox="1"/>
              <p:nvPr/>
            </p:nvSpPr>
            <p:spPr>
              <a:xfrm>
                <a:off x="1876806" y="3153952"/>
                <a:ext cx="6094476" cy="32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0B16E2-7B6D-4CD9-B7B7-E6354CA9D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06" y="3153952"/>
                <a:ext cx="6094476" cy="325795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2264D7-C43C-4447-A939-E55865F0FC61}"/>
                  </a:ext>
                </a:extLst>
              </p:cNvPr>
              <p:cNvSpPr txBox="1"/>
              <p:nvPr/>
            </p:nvSpPr>
            <p:spPr>
              <a:xfrm>
                <a:off x="2004822" y="3988766"/>
                <a:ext cx="6094476" cy="316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𝛌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𝑑𝑑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2264D7-C43C-4447-A939-E55865F0F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22" y="3988766"/>
                <a:ext cx="6094476" cy="316882"/>
              </a:xfrm>
              <a:prstGeom prst="rect">
                <a:avLst/>
              </a:prstGeom>
              <a:blipFill>
                <a:blip r:embed="rId5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0F017-98FB-4DEF-ABB7-3A21A7393C7F}"/>
                  </a:ext>
                </a:extLst>
              </p:cNvPr>
              <p:cNvSpPr txBox="1"/>
              <p:nvPr/>
            </p:nvSpPr>
            <p:spPr>
              <a:xfrm>
                <a:off x="2004822" y="4587234"/>
                <a:ext cx="6094476" cy="342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0F017-98FB-4DEF-ABB7-3A21A739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22" y="4587234"/>
                <a:ext cx="6094476" cy="342658"/>
              </a:xfrm>
              <a:prstGeom prst="rect">
                <a:avLst/>
              </a:prstGeom>
              <a:blipFill>
                <a:blip r:embed="rId6"/>
                <a:stretch>
                  <a:fillRect t="-87719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AE63C01-CB2D-4696-B376-D275DED6B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848" y="5457398"/>
            <a:ext cx="3795902" cy="431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9EA6D1-1B20-418F-BF00-D42862895477}"/>
              </a:ext>
            </a:extLst>
          </p:cNvPr>
          <p:cNvSpPr txBox="1"/>
          <p:nvPr/>
        </p:nvSpPr>
        <p:spPr>
          <a:xfrm>
            <a:off x="7014333" y="1430780"/>
            <a:ext cx="4827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urw-din"/>
              </a:rPr>
              <a:t>Upper Confidence Bound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 follows the principle of optimism in the face of uncertainty which implies that if we are uncertain about an action, we should optimistically assume that it is the correct action.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915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0017-AE91-4526-B0C4-DD997904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53312"/>
            <a:ext cx="11029615" cy="3634486"/>
          </a:xfrm>
        </p:spPr>
        <p:txBody>
          <a:bodyPr anchor="t"/>
          <a:lstStyle/>
          <a:p>
            <a:r>
              <a:rPr lang="en-US" sz="1800" dirty="0">
                <a:solidFill>
                  <a:srgbClr val="00B0F0"/>
                </a:solidFill>
              </a:rPr>
              <a:t>Chu </a:t>
            </a:r>
            <a:r>
              <a:rPr lang="en-US" sz="1800" i="1" dirty="0">
                <a:solidFill>
                  <a:srgbClr val="00B0F0"/>
                </a:solidFill>
              </a:rPr>
              <a:t>et al.</a:t>
            </a:r>
            <a:r>
              <a:rPr lang="en-US" sz="1800" dirty="0">
                <a:solidFill>
                  <a:srgbClr val="00B0F0"/>
                </a:solidFill>
              </a:rPr>
              <a:t>, 2011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9A544-F8E0-42A5-98A9-82F89B52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221"/>
          </a:xfrm>
        </p:spPr>
        <p:txBody>
          <a:bodyPr/>
          <a:lstStyle/>
          <a:p>
            <a:r>
              <a:rPr lang="en-US" dirty="0"/>
              <a:t>PROOF of LINEAR CONTEXTUAL BANDIT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39CD1-1D05-4025-BC28-485EAF01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2" y="1700375"/>
            <a:ext cx="2484624" cy="4802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2D1DE-FE14-492F-A298-4418A2C7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0" y="1774345"/>
            <a:ext cx="3038121" cy="3855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6DB29E-A31C-4B2E-8C4C-87E4697B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30" y="1774345"/>
            <a:ext cx="3280932" cy="1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5003-2C98-4E18-8C39-EF21DCB9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8464"/>
          </a:xfrm>
        </p:spPr>
        <p:txBody>
          <a:bodyPr>
            <a:noAutofit/>
          </a:bodyPr>
          <a:lstStyle/>
          <a:p>
            <a:r>
              <a:rPr lang="en-US" dirty="0"/>
              <a:t>BASE LINUCB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96B9-8226-4A9F-A903-EB2EF486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10174"/>
            <a:ext cx="11029615" cy="1781176"/>
          </a:xfrm>
        </p:spPr>
        <p:txBody>
          <a:bodyPr anchor="t"/>
          <a:lstStyle/>
          <a:p>
            <a:r>
              <a:rPr lang="en-US" dirty="0"/>
              <a:t>Despite its great potentials, </a:t>
            </a:r>
            <a:r>
              <a:rPr lang="en-US" dirty="0" err="1"/>
              <a:t>LinUCB</a:t>
            </a:r>
            <a:r>
              <a:rPr lang="en-US" dirty="0"/>
              <a:t> is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notoriously slow on real problems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Need matrix inverse operations </a:t>
            </a:r>
            <a:r>
              <a:rPr lang="en-US" i="1" dirty="0">
                <a:solidFill>
                  <a:srgbClr val="202124"/>
                </a:solidFill>
                <a:latin typeface="Google Sans"/>
              </a:rPr>
              <a:t>T*K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times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Storage challenges, though </a:t>
            </a:r>
            <a:r>
              <a:rPr lang="en-US" i="1" dirty="0">
                <a:solidFill>
                  <a:srgbClr val="202124"/>
                </a:solidFill>
                <a:latin typeface="Google Sans"/>
              </a:rPr>
              <a:t>A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are generally sparse matrices, </a:t>
            </a:r>
            <a:r>
              <a:rPr lang="en-US" i="1" dirty="0">
                <a:solidFill>
                  <a:srgbClr val="202124"/>
                </a:solidFill>
                <a:latin typeface="Google Sans"/>
              </a:rPr>
              <a:t>A</a:t>
            </a:r>
            <a:r>
              <a:rPr lang="en-US" sz="1800" i="1" baseline="30000" dirty="0">
                <a:solidFill>
                  <a:srgbClr val="202124"/>
                </a:solidFill>
                <a:latin typeface="Google Sans"/>
              </a:rPr>
              <a:t>-1</a:t>
            </a:r>
            <a:r>
              <a:rPr lang="en-US" i="1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are not sparse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09B2F-7975-44CF-85E2-5EECE290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28724"/>
            <a:ext cx="4159879" cy="3819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7998F2-4FF6-444D-8446-B2ACA6573ECF}"/>
              </a:ext>
            </a:extLst>
          </p:cNvPr>
          <p:cNvCxnSpPr/>
          <p:nvPr/>
        </p:nvCxnSpPr>
        <p:spPr>
          <a:xfrm flipH="1">
            <a:off x="3228975" y="2360756"/>
            <a:ext cx="262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6F4AED-5C88-4ECF-95EB-B3CC89F28154}"/>
              </a:ext>
            </a:extLst>
          </p:cNvPr>
          <p:cNvSpPr txBox="1"/>
          <p:nvPr/>
        </p:nvSpPr>
        <p:spPr>
          <a:xfrm>
            <a:off x="5877793" y="2166853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Iteration over rounds (usually number of samples)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03F61-160F-48EB-8881-B4FCC39C65AE}"/>
              </a:ext>
            </a:extLst>
          </p:cNvPr>
          <p:cNvCxnSpPr/>
          <p:nvPr/>
        </p:nvCxnSpPr>
        <p:spPr>
          <a:xfrm flipH="1">
            <a:off x="3886200" y="2905125"/>
            <a:ext cx="262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AF84C8-A218-4781-BD96-E404757B4977}"/>
              </a:ext>
            </a:extLst>
          </p:cNvPr>
          <p:cNvSpPr txBox="1"/>
          <p:nvPr/>
        </p:nvSpPr>
        <p:spPr>
          <a:xfrm>
            <a:off x="6602705" y="2720459"/>
            <a:ext cx="459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Iteration over arms (usually number of pages)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FF45F2-E366-4728-8395-B8AE3DFC0553}"/>
              </a:ext>
            </a:extLst>
          </p:cNvPr>
          <p:cNvCxnSpPr>
            <a:cxnSpLocks/>
          </p:cNvCxnSpPr>
          <p:nvPr/>
        </p:nvCxnSpPr>
        <p:spPr>
          <a:xfrm flipH="1">
            <a:off x="3771900" y="190750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D43F14-D2B0-48C9-9B4B-881F4ADC5F8E}"/>
              </a:ext>
            </a:extLst>
          </p:cNvPr>
          <p:cNvSpPr txBox="1"/>
          <p:nvPr/>
        </p:nvSpPr>
        <p:spPr>
          <a:xfrm>
            <a:off x="5364455" y="1749146"/>
            <a:ext cx="386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Storage of </a:t>
            </a:r>
            <a:r>
              <a:rPr lang="en-US" i="1" dirty="0">
                <a:solidFill>
                  <a:srgbClr val="00B0F0"/>
                </a:solidFill>
              </a:rPr>
              <a:t>A, b</a:t>
            </a:r>
            <a:r>
              <a:rPr lang="en-US" dirty="0">
                <a:solidFill>
                  <a:srgbClr val="00B0F0"/>
                </a:solidFill>
              </a:rPr>
              <a:t> matrices per each arm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5427946-7B8B-40FF-ACA5-DAE52A3A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29" y="3232068"/>
            <a:ext cx="3602540" cy="16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5807BFA-5496-434F-90D9-48E6C826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87" y="5045157"/>
            <a:ext cx="3406455" cy="158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545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37F31797235488514C9DEBDA30C13" ma:contentTypeVersion="13" ma:contentTypeDescription="Create a new document." ma:contentTypeScope="" ma:versionID="d2242ce05348e9a02e06d564afae50f9">
  <xsd:schema xmlns:xsd="http://www.w3.org/2001/XMLSchema" xmlns:xs="http://www.w3.org/2001/XMLSchema" xmlns:p="http://schemas.microsoft.com/office/2006/metadata/properties" xmlns:ns3="f7ead553-e6e8-470e-8dac-057fa58c90f4" xmlns:ns4="2bd8f578-141e-4e88-a851-8d1bda05da33" targetNamespace="http://schemas.microsoft.com/office/2006/metadata/properties" ma:root="true" ma:fieldsID="a95630c705d7e2b821f0901bc8c80eec" ns3:_="" ns4:_="">
    <xsd:import namespace="f7ead553-e6e8-470e-8dac-057fa58c90f4"/>
    <xsd:import namespace="2bd8f578-141e-4e88-a851-8d1bda05da3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d553-e6e8-470e-8dac-057fa58c90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f578-141e-4e88-a851-8d1bda05d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bd8f578-141e-4e88-a851-8d1bda05da33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FDEAE0-85DE-4FCF-9AFC-EBAF2A1B0A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ead553-e6e8-470e-8dac-057fa58c90f4"/>
    <ds:schemaRef ds:uri="2bd8f578-141e-4e88-a851-8d1bda05d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schemas.microsoft.com/office/2006/documentManagement/types"/>
    <ds:schemaRef ds:uri="2bd8f578-141e-4e88-a851-8d1bda05da33"/>
    <ds:schemaRef ds:uri="f7ead553-e6e8-470e-8dac-057fa58c90f4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2203</Words>
  <Application>Microsoft Office PowerPoint</Application>
  <PresentationFormat>Widescreen</PresentationFormat>
  <Paragraphs>352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-apple-system</vt:lpstr>
      <vt:lpstr>Arial</vt:lpstr>
      <vt:lpstr>Cambria Math</vt:lpstr>
      <vt:lpstr>Franklin Gothic Book</vt:lpstr>
      <vt:lpstr>Franklin Gothic Demi</vt:lpstr>
      <vt:lpstr>Gill Sans MT</vt:lpstr>
      <vt:lpstr>Google Sans</vt:lpstr>
      <vt:lpstr>inherit</vt:lpstr>
      <vt:lpstr>Roboto</vt:lpstr>
      <vt:lpstr>urw-din</vt:lpstr>
      <vt:lpstr>Wingdings 2</vt:lpstr>
      <vt:lpstr>DividendVTI</vt:lpstr>
      <vt:lpstr>TENSOR BANDIT ALGORITHMS</vt:lpstr>
      <vt:lpstr>ITERATIVE Learning FROM INCOMPLETE DATA</vt:lpstr>
      <vt:lpstr>From Ads click to RETRIEVAL</vt:lpstr>
      <vt:lpstr>Contextual Bandits in A NUTSHELL</vt:lpstr>
      <vt:lpstr>Problem</vt:lpstr>
      <vt:lpstr>A CLASSIFICATION PROBLEM: FULL-FEEDBACK POLICY</vt:lpstr>
      <vt:lpstr>LINEAR UCB CONTEXTUAL BANDIT</vt:lpstr>
      <vt:lpstr>PROOF of LINEAR CONTEXTUAL BANDIT</vt:lpstr>
      <vt:lpstr>BASE LINUCB Algorithm</vt:lpstr>
      <vt:lpstr>KERNEL RIDGE REGRESSION</vt:lpstr>
      <vt:lpstr>KERNEL UCB</vt:lpstr>
      <vt:lpstr>KERNEL UCB Algorithm</vt:lpstr>
      <vt:lpstr>NystrÖM KERNEL RIDGE REGRESSION</vt:lpstr>
      <vt:lpstr>NystrÖM KERNEL RIDGE REGRESSION</vt:lpstr>
      <vt:lpstr>TENSOR UCB v1: LinUCB in TENSORFLOW</vt:lpstr>
      <vt:lpstr>TENSOR UCB v2: NYSTROM features in LinUCB</vt:lpstr>
      <vt:lpstr>TENSOR UCB v3: MULTI-GPU PARALLELIZATION (Jerry CHEN)</vt:lpstr>
      <vt:lpstr>TENSOR UCB v3: MULTI-GPU PARALLELIZATION (JERRY CHEN)</vt:lpstr>
      <vt:lpstr>Chatbot APPLICATIONS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ucb</dc:title>
  <dc:creator>Yu,Shi</dc:creator>
  <cp:lastModifiedBy>Yu,Shi</cp:lastModifiedBy>
  <cp:revision>18</cp:revision>
  <dcterms:created xsi:type="dcterms:W3CDTF">2020-11-24T19:30:49Z</dcterms:created>
  <dcterms:modified xsi:type="dcterms:W3CDTF">2021-09-23T14:19:25Z</dcterms:modified>
</cp:coreProperties>
</file>