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  <p:sldId id="258" r:id="rId5"/>
    <p:sldId id="263" r:id="rId6"/>
    <p:sldId id="270" r:id="rId7"/>
    <p:sldId id="262" r:id="rId8"/>
    <p:sldId id="264" r:id="rId9"/>
    <p:sldId id="269" r:id="rId10"/>
    <p:sldId id="259" r:id="rId11"/>
    <p:sldId id="265" r:id="rId12"/>
    <p:sldId id="271" r:id="rId13"/>
    <p:sldId id="260" r:id="rId14"/>
    <p:sldId id="266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390" autoAdjust="0"/>
  </p:normalViewPr>
  <p:slideViewPr>
    <p:cSldViewPr>
      <p:cViewPr varScale="1">
        <p:scale>
          <a:sx n="79" d="100"/>
          <a:sy n="79" d="100"/>
        </p:scale>
        <p:origin x="-11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6BC-8E78-4CCF-A7B2-8DF8460C404D}" type="datetime1">
              <a:rPr lang="en-US" smtClean="0"/>
              <a:pPr/>
              <a:t>6/6/2012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6/6/2012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6/6/2012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6/6/2012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6/6/2012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6/6/2012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 more magical </a:t>
            </a:r>
            <a:r>
              <a:rPr lang="en-GB" dirty="0" err="1" smtClean="0"/>
              <a:t>webservices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Feat. </a:t>
            </a:r>
            <a:r>
              <a:rPr lang="en-GB" dirty="0" err="1" smtClean="0"/>
              <a:t>ServiceStack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191982"/>
            <a:ext cx="4930469" cy="14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I’m in the need for speed!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Fastest JSON </a:t>
            </a:r>
            <a:r>
              <a:rPr lang="en-GB" dirty="0" err="1" smtClean="0"/>
              <a:t>serializer</a:t>
            </a:r>
            <a:endParaRPr lang="en-GB" dirty="0" smtClean="0"/>
          </a:p>
          <a:p>
            <a:r>
              <a:rPr lang="en-US" dirty="0"/>
              <a:t>Burning Monk JSON Benchmarks (12/11/2011)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6" y="2636912"/>
            <a:ext cx="8090966" cy="341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9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Crossplatform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Supports ASP.NET and </a:t>
            </a:r>
            <a:r>
              <a:rPr lang="en-GB" dirty="0" err="1" smtClean="0"/>
              <a:t>HttpListener</a:t>
            </a:r>
            <a:r>
              <a:rPr lang="en-GB" dirty="0" smtClean="0"/>
              <a:t> hosts</a:t>
            </a:r>
          </a:p>
          <a:p>
            <a:r>
              <a:rPr lang="en-GB" dirty="0" smtClean="0"/>
              <a:t>Runs on Windows with .NET 3.5 and 4.0</a:t>
            </a:r>
          </a:p>
          <a:p>
            <a:pPr lvl="1"/>
            <a:r>
              <a:rPr lang="en-GB" dirty="0" smtClean="0"/>
              <a:t>IIS 5/6/7 (uses </a:t>
            </a:r>
            <a:r>
              <a:rPr lang="en-GB" dirty="0" err="1" smtClean="0"/>
              <a:t>IHttpHandler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VS.NET </a:t>
            </a:r>
            <a:r>
              <a:rPr lang="en-GB" dirty="0" err="1" smtClean="0"/>
              <a:t>WebDev</a:t>
            </a:r>
            <a:r>
              <a:rPr lang="en-GB" dirty="0" smtClean="0"/>
              <a:t> Server (Cassini)</a:t>
            </a:r>
          </a:p>
          <a:p>
            <a:pPr lvl="1"/>
            <a:r>
              <a:rPr lang="en-GB" dirty="0" smtClean="0"/>
              <a:t>IIS Express</a:t>
            </a:r>
          </a:p>
          <a:p>
            <a:pPr lvl="1"/>
            <a:r>
              <a:rPr lang="en-GB" dirty="0" smtClean="0"/>
              <a:t>Console App, Windows </a:t>
            </a:r>
            <a:r>
              <a:rPr lang="en-GB" dirty="0" err="1" smtClean="0"/>
              <a:t>Gui</a:t>
            </a:r>
            <a:r>
              <a:rPr lang="en-GB" dirty="0" smtClean="0"/>
              <a:t>, Windows Service</a:t>
            </a:r>
          </a:p>
          <a:p>
            <a:r>
              <a:rPr lang="en-GB" dirty="0" smtClean="0"/>
              <a:t>Linux/OSX with Mono</a:t>
            </a:r>
          </a:p>
          <a:p>
            <a:pPr lvl="1"/>
            <a:r>
              <a:rPr lang="en-GB" dirty="0" smtClean="0"/>
              <a:t>Apache + </a:t>
            </a:r>
            <a:r>
              <a:rPr lang="en-GB" dirty="0" err="1" smtClean="0"/>
              <a:t>mod_mono</a:t>
            </a:r>
            <a:endParaRPr lang="en-GB" dirty="0" smtClean="0"/>
          </a:p>
          <a:p>
            <a:pPr lvl="1"/>
            <a:r>
              <a:rPr lang="en-GB" dirty="0" err="1" smtClean="0"/>
              <a:t>Nginx</a:t>
            </a:r>
            <a:r>
              <a:rPr lang="en-GB" dirty="0" smtClean="0"/>
              <a:t> + </a:t>
            </a:r>
            <a:r>
              <a:rPr lang="en-GB" dirty="0" err="1" smtClean="0"/>
              <a:t>MonoFastCGI</a:t>
            </a:r>
            <a:endParaRPr lang="en-GB" dirty="0" smtClean="0"/>
          </a:p>
          <a:p>
            <a:pPr lvl="1"/>
            <a:r>
              <a:rPr lang="en-GB" dirty="0" smtClean="0"/>
              <a:t>XSP</a:t>
            </a:r>
          </a:p>
          <a:p>
            <a:pPr lvl="1"/>
            <a:r>
              <a:rPr lang="en-GB" dirty="0" smtClean="0"/>
              <a:t>Console App</a:t>
            </a:r>
          </a:p>
          <a:p>
            <a:r>
              <a:rPr lang="en-GB" dirty="0" smtClean="0"/>
              <a:t>A demo have been done inside </a:t>
            </a:r>
            <a:r>
              <a:rPr lang="en-GB" dirty="0" err="1" smtClean="0"/>
              <a:t>iOS</a:t>
            </a:r>
            <a:r>
              <a:rPr lang="en-GB" dirty="0" smtClean="0"/>
              <a:t> with </a:t>
            </a:r>
            <a:r>
              <a:rPr lang="en-GB" dirty="0" err="1" smtClean="0"/>
              <a:t>MonoTouch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5976664" cy="49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is it hidden?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Source: https</a:t>
            </a:r>
            <a:r>
              <a:rPr lang="en-GB" dirty="0"/>
              <a:t>://</a:t>
            </a:r>
            <a:r>
              <a:rPr lang="en-GB" dirty="0" smtClean="0"/>
              <a:t>github.com/ServiceStack</a:t>
            </a:r>
          </a:p>
          <a:p>
            <a:r>
              <a:rPr lang="en-GB" dirty="0" smtClean="0"/>
              <a:t>Wiki: https</a:t>
            </a:r>
            <a:r>
              <a:rPr lang="en-GB" dirty="0"/>
              <a:t>://</a:t>
            </a:r>
            <a:r>
              <a:rPr lang="en-GB" dirty="0" smtClean="0"/>
              <a:t>github.com/ServiceStack/ServiceStack/wiki</a:t>
            </a:r>
          </a:p>
          <a:p>
            <a:r>
              <a:rPr lang="en-GB" dirty="0" smtClean="0"/>
              <a:t>More docs: http</a:t>
            </a:r>
            <a:r>
              <a:rPr lang="en-GB" dirty="0"/>
              <a:t>://www.servicestack.net/docs</a:t>
            </a:r>
            <a:r>
              <a:rPr lang="en-GB" dirty="0" smtClean="0"/>
              <a:t>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Who’s behind this thing</a:t>
            </a:r>
            <a:br>
              <a:rPr lang="en-GB" dirty="0" smtClean="0"/>
            </a:br>
            <a:r>
              <a:rPr lang="en-GB" dirty="0" smtClean="0"/>
              <a:t>…and do I dare use it for production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Main contributor: </a:t>
            </a:r>
            <a:r>
              <a:rPr lang="en-GB" dirty="0" err="1" smtClean="0"/>
              <a:t>Demis</a:t>
            </a:r>
            <a:r>
              <a:rPr lang="en-GB" dirty="0" smtClean="0"/>
              <a:t> </a:t>
            </a:r>
            <a:r>
              <a:rPr lang="en-GB" dirty="0" err="1" smtClean="0"/>
              <a:t>Bellot</a:t>
            </a:r>
            <a:r>
              <a:rPr lang="en-GB" dirty="0" smtClean="0"/>
              <a:t> (@</a:t>
            </a:r>
            <a:r>
              <a:rPr lang="en-GB" dirty="0" err="1" smtClean="0"/>
              <a:t>demisbellot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Currently creating awesomeness at </a:t>
            </a:r>
            <a:r>
              <a:rPr lang="en-GB" dirty="0" err="1" smtClean="0"/>
              <a:t>StackExchange</a:t>
            </a:r>
            <a:endParaRPr lang="en-GB" dirty="0" smtClean="0"/>
          </a:p>
          <a:p>
            <a:r>
              <a:rPr lang="en-GB" dirty="0" smtClean="0"/>
              <a:t>It’s been around for a while</a:t>
            </a:r>
          </a:p>
          <a:p>
            <a:r>
              <a:rPr lang="en-GB" dirty="0" smtClean="0"/>
              <a:t>First commit Dec 21, 2008</a:t>
            </a:r>
          </a:p>
          <a:p>
            <a:r>
              <a:rPr lang="en-GB" dirty="0" smtClean="0"/>
              <a:t>It is well maintained</a:t>
            </a:r>
          </a:p>
          <a:p>
            <a:pPr lvl="1"/>
            <a:r>
              <a:rPr lang="en-GB" dirty="0" smtClean="0"/>
              <a:t>Currently at version </a:t>
            </a:r>
            <a:r>
              <a:rPr lang="en-GB" dirty="0" smtClean="0"/>
              <a:t>3.8.3</a:t>
            </a:r>
            <a:endParaRPr lang="en-GB" dirty="0" smtClean="0"/>
          </a:p>
          <a:p>
            <a:pPr lvl="1"/>
            <a:r>
              <a:rPr lang="en-GB" dirty="0" smtClean="0"/>
              <a:t>Was 3.2.0 back at Jan 8 2012</a:t>
            </a:r>
          </a:p>
        </p:txBody>
      </p:sp>
    </p:spTree>
    <p:extLst>
      <p:ext uri="{BB962C8B-B14F-4D97-AF65-F5344CB8AC3E}">
        <p14:creationId xmlns:p14="http://schemas.microsoft.com/office/powerpoint/2010/main" val="32295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all folks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Twitter: @</a:t>
            </a:r>
            <a:r>
              <a:rPr lang="en-GB" dirty="0" err="1" smtClean="0"/>
              <a:t>cyberzeddk</a:t>
            </a:r>
            <a:endParaRPr lang="en-GB" dirty="0" smtClean="0"/>
          </a:p>
          <a:p>
            <a:r>
              <a:rPr lang="en-GB" dirty="0" smtClean="0"/>
              <a:t>Blog: http://cyberzed.dk</a:t>
            </a:r>
          </a:p>
          <a:p>
            <a:r>
              <a:rPr lang="en-GB" dirty="0" smtClean="0"/>
              <a:t>Email: </a:t>
            </a:r>
            <a:r>
              <a:rPr lang="en-GB" dirty="0" smtClean="0"/>
              <a:t>cyberzed@sleddog.dk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3600" dirty="0" smtClean="0"/>
              <a:t>P.S. You </a:t>
            </a:r>
            <a:r>
              <a:rPr lang="en-GB" sz="3600" dirty="0"/>
              <a:t>should checkout </a:t>
            </a:r>
            <a:r>
              <a:rPr lang="en-GB" sz="3600" dirty="0" smtClean="0"/>
              <a:t>http</a:t>
            </a:r>
            <a:r>
              <a:rPr lang="en-GB" sz="3600" dirty="0"/>
              <a:t>://code52.org/</a:t>
            </a:r>
          </a:p>
        </p:txBody>
      </p:sp>
    </p:spTree>
    <p:extLst>
      <p:ext uri="{BB962C8B-B14F-4D97-AF65-F5344CB8AC3E}">
        <p14:creationId xmlns:p14="http://schemas.microsoft.com/office/powerpoint/2010/main" val="31040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am I here…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Stefan </a:t>
            </a:r>
            <a:r>
              <a:rPr lang="en-GB" dirty="0" err="1" smtClean="0"/>
              <a:t>Daugaard</a:t>
            </a:r>
            <a:r>
              <a:rPr lang="en-GB" dirty="0" smtClean="0"/>
              <a:t> </a:t>
            </a:r>
            <a:r>
              <a:rPr lang="en-GB" dirty="0" err="1" smtClean="0"/>
              <a:t>Poulsen</a:t>
            </a:r>
            <a:endParaRPr lang="en-GB" dirty="0" smtClean="0"/>
          </a:p>
          <a:p>
            <a:r>
              <a:rPr lang="en-GB" dirty="0" smtClean="0"/>
              <a:t>AP in Computer Science</a:t>
            </a:r>
          </a:p>
          <a:p>
            <a:r>
              <a:rPr lang="en-GB" dirty="0" smtClean="0"/>
              <a:t>Developer </a:t>
            </a:r>
            <a:r>
              <a:rPr lang="en-GB" dirty="0" smtClean="0"/>
              <a:t>(and architect) </a:t>
            </a:r>
            <a:r>
              <a:rPr lang="en-GB" dirty="0" smtClean="0"/>
              <a:t>at Atea Denmark</a:t>
            </a:r>
          </a:p>
          <a:p>
            <a:endParaRPr lang="en-GB" dirty="0" smtClean="0"/>
          </a:p>
          <a:p>
            <a:r>
              <a:rPr lang="en-GB" dirty="0" smtClean="0"/>
              <a:t>.NET developer since 2002</a:t>
            </a:r>
          </a:p>
          <a:p>
            <a:r>
              <a:rPr lang="en-GB" dirty="0" smtClean="0"/>
              <a:t>Silverlight developer back in 2011 with high use of WCF</a:t>
            </a:r>
          </a:p>
          <a:p>
            <a:r>
              <a:rPr lang="en-GB" dirty="0" smtClean="0"/>
              <a:t>“Caught” in a discussion </a:t>
            </a:r>
            <a:r>
              <a:rPr lang="en-GB" dirty="0" smtClean="0"/>
              <a:t>about </a:t>
            </a:r>
            <a:r>
              <a:rPr lang="en-GB" dirty="0" err="1" smtClean="0"/>
              <a:t>webservices</a:t>
            </a:r>
            <a:r>
              <a:rPr lang="en-GB" dirty="0" smtClean="0"/>
              <a:t> in </a:t>
            </a:r>
            <a:r>
              <a:rPr lang="en-GB" dirty="0" smtClean="0"/>
              <a:t>November</a:t>
            </a:r>
          </a:p>
          <a:p>
            <a:r>
              <a:rPr lang="en-GB" dirty="0" smtClean="0"/>
              <a:t>Got annoyed by RPC style, code-gen </a:t>
            </a:r>
            <a:r>
              <a:rPr lang="en-GB" dirty="0" err="1" smtClean="0"/>
              <a:t>webservices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4663"/>
            <a:ext cx="6829191" cy="61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8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are</a:t>
            </a:r>
            <a:r>
              <a:rPr lang="en-GB" dirty="0" smtClean="0"/>
              <a:t> </a:t>
            </a:r>
            <a:r>
              <a:rPr lang="en-GB" dirty="0" smtClean="0"/>
              <a:t>bad ideas for </a:t>
            </a:r>
            <a:r>
              <a:rPr lang="en-GB" dirty="0" err="1" smtClean="0"/>
              <a:t>webservices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Code-gen</a:t>
            </a:r>
          </a:p>
          <a:p>
            <a:pPr lvl="1"/>
            <a:r>
              <a:rPr lang="en-GB" dirty="0" smtClean="0"/>
              <a:t>It fails…too often</a:t>
            </a:r>
          </a:p>
          <a:p>
            <a:r>
              <a:rPr lang="en-GB" dirty="0" smtClean="0"/>
              <a:t>Archaic Xml configuration</a:t>
            </a:r>
          </a:p>
          <a:p>
            <a:pPr lvl="1"/>
            <a:r>
              <a:rPr lang="en-GB" dirty="0" smtClean="0"/>
              <a:t>Distribution, misspelling…or even horrible merges</a:t>
            </a:r>
            <a:endParaRPr lang="en-GB" dirty="0" smtClean="0"/>
          </a:p>
          <a:p>
            <a:r>
              <a:rPr lang="en-GB" dirty="0" smtClean="0"/>
              <a:t>Defaults that is bound to make you </a:t>
            </a:r>
            <a:r>
              <a:rPr lang="en-GB" dirty="0" smtClean="0"/>
              <a:t>cry</a:t>
            </a:r>
          </a:p>
          <a:p>
            <a:pPr lvl="1"/>
            <a:r>
              <a:rPr lang="en-GB" dirty="0" smtClean="0"/>
              <a:t>Why do I need to set values that should be default!</a:t>
            </a:r>
            <a:endParaRPr lang="en-GB" dirty="0" smtClean="0"/>
          </a:p>
          <a:p>
            <a:r>
              <a:rPr lang="en-GB" dirty="0" smtClean="0"/>
              <a:t>Fixed </a:t>
            </a:r>
            <a:r>
              <a:rPr lang="en-GB" dirty="0" smtClean="0"/>
              <a:t>serialization</a:t>
            </a:r>
          </a:p>
          <a:p>
            <a:pPr lvl="1"/>
            <a:r>
              <a:rPr lang="en-GB" dirty="0" smtClean="0"/>
              <a:t>Could be nice to talk to more systems no matter who they are</a:t>
            </a:r>
            <a:endParaRPr lang="en-GB" dirty="0" smtClean="0"/>
          </a:p>
          <a:p>
            <a:r>
              <a:rPr lang="en-GB" dirty="0" smtClean="0"/>
              <a:t>RPC style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Maintenance hell</a:t>
            </a:r>
            <a:endParaRPr lang="en-GB" dirty="0" smtClean="0"/>
          </a:p>
          <a:p>
            <a:r>
              <a:rPr lang="en-GB" dirty="0" smtClean="0"/>
              <a:t>Chatty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Bulk it!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6"/>
            <a:ext cx="8006184" cy="60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</a:t>
            </a:r>
            <a:r>
              <a:rPr lang="en-GB" dirty="0" err="1" smtClean="0"/>
              <a:t>ServiceStack</a:t>
            </a:r>
            <a:r>
              <a:rPr lang="en-GB" dirty="0" smtClean="0"/>
              <a:t> thing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Official subtitle:</a:t>
            </a:r>
          </a:p>
          <a:p>
            <a:pPr lvl="1"/>
            <a:r>
              <a:rPr lang="en-GB" dirty="0" smtClean="0"/>
              <a:t>Web Services done right, REST services done easy :)</a:t>
            </a:r>
          </a:p>
          <a:p>
            <a:r>
              <a:rPr lang="en-GB" dirty="0" smtClean="0"/>
              <a:t>Simple </a:t>
            </a:r>
            <a:r>
              <a:rPr lang="en-GB" dirty="0" smtClean="0"/>
              <a:t>and model-driven</a:t>
            </a:r>
          </a:p>
          <a:p>
            <a:r>
              <a:rPr lang="en-GB" dirty="0" smtClean="0"/>
              <a:t>Endpoint ignorant</a:t>
            </a:r>
          </a:p>
          <a:p>
            <a:r>
              <a:rPr lang="en-GB" dirty="0" err="1"/>
              <a:t>IoC</a:t>
            </a:r>
            <a:r>
              <a:rPr lang="en-GB" dirty="0"/>
              <a:t> </a:t>
            </a:r>
            <a:r>
              <a:rPr lang="en-GB" dirty="0" smtClean="0"/>
              <a:t>based</a:t>
            </a:r>
            <a:endParaRPr lang="en-GB" dirty="0" smtClean="0"/>
          </a:p>
          <a:p>
            <a:r>
              <a:rPr lang="en-GB" dirty="0"/>
              <a:t>Easy access to HTTP</a:t>
            </a:r>
          </a:p>
          <a:p>
            <a:r>
              <a:rPr lang="en-GB" dirty="0" smtClean="0"/>
              <a:t>Fast </a:t>
            </a:r>
            <a:r>
              <a:rPr lang="en-GB" dirty="0"/>
              <a:t>as lightning</a:t>
            </a:r>
          </a:p>
          <a:p>
            <a:r>
              <a:rPr lang="en-GB" dirty="0" smtClean="0"/>
              <a:t>Cross </a:t>
            </a:r>
            <a:r>
              <a:rPr lang="en-GB" dirty="0"/>
              <a:t>platform</a:t>
            </a:r>
          </a:p>
          <a:p>
            <a:r>
              <a:rPr lang="en-GB" dirty="0" smtClean="0"/>
              <a:t>Oh!... And clients </a:t>
            </a:r>
            <a:r>
              <a:rPr lang="en-GB" dirty="0" smtClean="0"/>
              <a:t>are in the </a:t>
            </a:r>
            <a:r>
              <a:rPr lang="en-GB" dirty="0" smtClean="0"/>
              <a:t>box</a:t>
            </a:r>
            <a:endParaRPr lang="en-GB" dirty="0" smtClean="0"/>
          </a:p>
        </p:txBody>
      </p:sp>
      <p:sp>
        <p:nvSpPr>
          <p:cNvPr id="4" name="Lightning Bolt 3"/>
          <p:cNvSpPr/>
          <p:nvPr/>
        </p:nvSpPr>
        <p:spPr>
          <a:xfrm flipH="1">
            <a:off x="2771800" y="3645024"/>
            <a:ext cx="1728192" cy="936104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Unboxing from </a:t>
            </a:r>
            <a:r>
              <a:rPr lang="en-GB" dirty="0" err="1" smtClean="0"/>
              <a:t>NuGet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Currently</a:t>
            </a:r>
          </a:p>
          <a:p>
            <a:r>
              <a:rPr lang="en-GB" dirty="0" err="1" smtClean="0"/>
              <a:t>ServiceStack</a:t>
            </a:r>
            <a:endParaRPr lang="en-GB" dirty="0" smtClean="0"/>
          </a:p>
          <a:p>
            <a:pPr lvl="1"/>
            <a:r>
              <a:rPr lang="en-GB" dirty="0" err="1" smtClean="0"/>
              <a:t>ServiceStack.Text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Serializers</a:t>
            </a:r>
            <a:r>
              <a:rPr lang="en-GB" dirty="0" smtClean="0"/>
              <a:t>: JSON, JSV, CSV)</a:t>
            </a:r>
          </a:p>
          <a:p>
            <a:pPr lvl="1"/>
            <a:r>
              <a:rPr lang="en-GB" dirty="0" err="1" smtClean="0"/>
              <a:t>ServiceStack.Common</a:t>
            </a:r>
            <a:endParaRPr lang="en-GB" dirty="0" smtClean="0"/>
          </a:p>
          <a:p>
            <a:pPr lvl="1"/>
            <a:r>
              <a:rPr lang="en-GB" dirty="0" err="1" smtClean="0"/>
              <a:t>ServiceStack.Redis</a:t>
            </a:r>
            <a:r>
              <a:rPr lang="en-GB" dirty="0" smtClean="0"/>
              <a:t> (Fastest </a:t>
            </a:r>
            <a:r>
              <a:rPr lang="en-GB" dirty="0" err="1" smtClean="0"/>
              <a:t>Redis</a:t>
            </a:r>
            <a:r>
              <a:rPr lang="en-GB" dirty="0" smtClean="0"/>
              <a:t> client)</a:t>
            </a:r>
          </a:p>
          <a:p>
            <a:pPr lvl="1"/>
            <a:r>
              <a:rPr lang="en-GB" dirty="0" err="1" smtClean="0"/>
              <a:t>ServiceStack.OrmList.SqlServer</a:t>
            </a:r>
            <a:r>
              <a:rPr lang="en-GB" dirty="0" smtClean="0"/>
              <a:t> (Micro ORM, POCO based </a:t>
            </a:r>
            <a:r>
              <a:rPr lang="en-GB" dirty="0" err="1" smtClean="0"/>
              <a:t>ofcourse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My </a:t>
            </a:r>
            <a:r>
              <a:rPr lang="en-GB" dirty="0" err="1" smtClean="0"/>
              <a:t>wishlist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ServiceStack</a:t>
            </a:r>
            <a:endParaRPr lang="en-GB" dirty="0" smtClean="0"/>
          </a:p>
          <a:p>
            <a:pPr lvl="1"/>
            <a:r>
              <a:rPr lang="en-GB" dirty="0" err="1" smtClean="0"/>
              <a:t>ServiceStack.Text</a:t>
            </a:r>
            <a:endParaRPr lang="en-GB" dirty="0" smtClean="0"/>
          </a:p>
          <a:p>
            <a:pPr lvl="1"/>
            <a:r>
              <a:rPr lang="en-GB" dirty="0" err="1" smtClean="0"/>
              <a:t>ServiceStack.Common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85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Gentlemen, start your engines…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IService</a:t>
            </a:r>
            <a:endParaRPr lang="en-GB" dirty="0" smtClean="0"/>
          </a:p>
          <a:p>
            <a:r>
              <a:rPr lang="en-GB" dirty="0" err="1" smtClean="0"/>
              <a:t>ServiceBase</a:t>
            </a:r>
            <a:endParaRPr lang="en-GB" dirty="0" smtClean="0"/>
          </a:p>
          <a:p>
            <a:r>
              <a:rPr lang="en-GB" dirty="0" err="1" smtClean="0"/>
              <a:t>RestServiceBase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36180"/>
            <a:ext cx="5495528" cy="46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Endpoint ignorant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  <a:p>
            <a:r>
              <a:rPr lang="en-GB" dirty="0" smtClean="0"/>
              <a:t>Xml</a:t>
            </a:r>
            <a:endParaRPr lang="en-GB" dirty="0" smtClean="0"/>
          </a:p>
          <a:p>
            <a:r>
              <a:rPr lang="en-GB" dirty="0" smtClean="0"/>
              <a:t>JSV</a:t>
            </a:r>
            <a:endParaRPr lang="en-GB" dirty="0" smtClean="0"/>
          </a:p>
          <a:p>
            <a:r>
              <a:rPr lang="en-GB" dirty="0" smtClean="0"/>
              <a:t>CSV</a:t>
            </a:r>
          </a:p>
          <a:p>
            <a:r>
              <a:rPr lang="en-GB" dirty="0" smtClean="0"/>
              <a:t>SOAP</a:t>
            </a:r>
          </a:p>
          <a:p>
            <a:pPr lvl="1"/>
            <a:r>
              <a:rPr lang="en-GB" dirty="0" smtClean="0"/>
              <a:t>1.1</a:t>
            </a:r>
          </a:p>
          <a:p>
            <a:pPr lvl="1"/>
            <a:r>
              <a:rPr lang="en-GB" dirty="0" smtClean="0"/>
              <a:t>1.2</a:t>
            </a:r>
          </a:p>
          <a:p>
            <a:r>
              <a:rPr lang="en-GB" dirty="0" smtClean="0"/>
              <a:t>Custom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86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Client interfaces</a:t>
            </a:r>
          </a:p>
          <a:p>
            <a:pPr lvl="1"/>
            <a:r>
              <a:rPr lang="en-GB" dirty="0" err="1" smtClean="0"/>
              <a:t>IServiceClient</a:t>
            </a:r>
            <a:endParaRPr lang="en-GB" dirty="0" smtClean="0"/>
          </a:p>
          <a:p>
            <a:pPr lvl="1"/>
            <a:r>
              <a:rPr lang="en-GB" dirty="0" err="1" smtClean="0"/>
              <a:t>IRestClient</a:t>
            </a:r>
            <a:endParaRPr lang="en-GB" dirty="0" smtClean="0"/>
          </a:p>
          <a:p>
            <a:pPr lvl="1"/>
            <a:r>
              <a:rPr lang="en-GB" dirty="0" err="1" smtClean="0"/>
              <a:t>IRestClientAsync</a:t>
            </a:r>
            <a:endParaRPr lang="en-GB" dirty="0" smtClean="0"/>
          </a:p>
          <a:p>
            <a:r>
              <a:rPr lang="en-GB" dirty="0" smtClean="0"/>
              <a:t>Implementations</a:t>
            </a:r>
          </a:p>
          <a:p>
            <a:pPr lvl="1"/>
            <a:r>
              <a:rPr lang="en-GB" dirty="0" smtClean="0"/>
              <a:t>Soap11ServiceClient (only for </a:t>
            </a:r>
            <a:r>
              <a:rPr lang="en-GB" dirty="0" err="1" smtClean="0"/>
              <a:t>IServiceClient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Soap12ServiceClient</a:t>
            </a:r>
            <a:r>
              <a:rPr lang="en-GB" dirty="0"/>
              <a:t> (only for </a:t>
            </a:r>
            <a:r>
              <a:rPr lang="en-GB" dirty="0" err="1"/>
              <a:t>IServiceClient</a:t>
            </a:r>
            <a:r>
              <a:rPr lang="en-GB" dirty="0"/>
              <a:t>)</a:t>
            </a:r>
            <a:endParaRPr lang="en-GB" dirty="0" smtClean="0"/>
          </a:p>
          <a:p>
            <a:pPr lvl="1"/>
            <a:r>
              <a:rPr lang="en-GB" dirty="0" err="1" smtClean="0"/>
              <a:t>JsonServiceClient</a:t>
            </a:r>
            <a:r>
              <a:rPr lang="en-GB" dirty="0" smtClean="0"/>
              <a:t>(</a:t>
            </a:r>
            <a:r>
              <a:rPr lang="en-GB" dirty="0" err="1" smtClean="0"/>
              <a:t>Async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JsvServiceClient</a:t>
            </a:r>
            <a:r>
              <a:rPr lang="en-GB" dirty="0"/>
              <a:t>(</a:t>
            </a:r>
            <a:r>
              <a:rPr lang="en-GB" dirty="0" err="1"/>
              <a:t>Async</a:t>
            </a:r>
            <a:r>
              <a:rPr lang="en-GB" dirty="0"/>
              <a:t>)</a:t>
            </a:r>
            <a:endParaRPr lang="en-GB" dirty="0" smtClean="0"/>
          </a:p>
          <a:p>
            <a:pPr lvl="1"/>
            <a:r>
              <a:rPr lang="en-GB" dirty="0" err="1" smtClean="0"/>
              <a:t>XmlServiceClient</a:t>
            </a:r>
            <a:r>
              <a:rPr lang="en-GB" dirty="0"/>
              <a:t>(</a:t>
            </a:r>
            <a:r>
              <a:rPr lang="en-GB" dirty="0" err="1"/>
              <a:t>Async</a:t>
            </a:r>
            <a:r>
              <a:rPr lang="en-GB" dirty="0" smtClean="0"/>
              <a:t>)</a:t>
            </a:r>
          </a:p>
          <a:p>
            <a:r>
              <a:rPr lang="en-GB" dirty="0" smtClean="0"/>
              <a:t>Or you can </a:t>
            </a:r>
            <a:r>
              <a:rPr lang="en-GB" dirty="0" err="1" smtClean="0"/>
              <a:t>hookup</a:t>
            </a:r>
            <a:r>
              <a:rPr lang="en-GB" dirty="0" smtClean="0"/>
              <a:t> to the XSDs or WSDLs as well</a:t>
            </a:r>
          </a:p>
          <a:p>
            <a:pPr lvl="1"/>
            <a:r>
              <a:rPr lang="en-GB" dirty="0" smtClean="0"/>
              <a:t>Might be handy when delivering services to external partners</a:t>
            </a:r>
          </a:p>
        </p:txBody>
      </p:sp>
    </p:spTree>
    <p:extLst>
      <p:ext uri="{BB962C8B-B14F-4D97-AF65-F5344CB8AC3E}">
        <p14:creationId xmlns:p14="http://schemas.microsoft.com/office/powerpoint/2010/main" val="16565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a freaking </a:t>
            </a:r>
            <a:r>
              <a:rPr lang="en-GB" dirty="0" err="1"/>
              <a:t>swiss</a:t>
            </a:r>
            <a:r>
              <a:rPr lang="en-GB" dirty="0"/>
              <a:t> army knife!!!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OrmLite</a:t>
            </a:r>
            <a:endParaRPr lang="en-GB" dirty="0"/>
          </a:p>
          <a:p>
            <a:pPr lvl="1"/>
            <a:r>
              <a:rPr lang="en-GB" dirty="0" err="1"/>
              <a:t>SqlServer</a:t>
            </a:r>
            <a:endParaRPr lang="en-GB" dirty="0"/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 err="1"/>
              <a:t>PostgreSQL</a:t>
            </a:r>
            <a:endParaRPr lang="en-GB" dirty="0"/>
          </a:p>
          <a:p>
            <a:pPr lvl="1"/>
            <a:r>
              <a:rPr lang="en-GB" dirty="0" err="1"/>
              <a:t>Sqlite</a:t>
            </a:r>
            <a:r>
              <a:rPr lang="en-GB" dirty="0"/>
              <a:t> 32 &amp; </a:t>
            </a:r>
            <a:r>
              <a:rPr lang="en-GB" dirty="0" err="1"/>
              <a:t>Sqlite</a:t>
            </a:r>
            <a:r>
              <a:rPr lang="en-GB" dirty="0"/>
              <a:t> 64</a:t>
            </a:r>
          </a:p>
          <a:p>
            <a:pPr lvl="1"/>
            <a:r>
              <a:rPr lang="en-GB" dirty="0"/>
              <a:t>Firebird</a:t>
            </a:r>
          </a:p>
          <a:p>
            <a:r>
              <a:rPr lang="en-GB" dirty="0"/>
              <a:t>Authentication</a:t>
            </a:r>
          </a:p>
          <a:p>
            <a:pPr lvl="1"/>
            <a:r>
              <a:rPr lang="en-GB" dirty="0" err="1"/>
              <a:t>MongoDB</a:t>
            </a:r>
            <a:endParaRPr lang="en-GB" dirty="0"/>
          </a:p>
          <a:p>
            <a:pPr lvl="1"/>
            <a:r>
              <a:rPr lang="en-GB" dirty="0" err="1" smtClean="0"/>
              <a:t>NHibernate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  <a:p>
            <a:pPr lvl="1"/>
            <a:r>
              <a:rPr lang="en-GB" dirty="0" err="1" smtClean="0"/>
              <a:t>Memcached</a:t>
            </a:r>
            <a:endParaRPr lang="en-GB" dirty="0" smtClean="0"/>
          </a:p>
          <a:p>
            <a:pPr lvl="1"/>
            <a:r>
              <a:rPr lang="en-GB" dirty="0" smtClean="0"/>
              <a:t>Azure</a:t>
            </a:r>
            <a:endParaRPr lang="en-GB" dirty="0"/>
          </a:p>
          <a:p>
            <a:r>
              <a:rPr lang="en-GB" dirty="0" err="1" smtClean="0"/>
              <a:t>Protobuf</a:t>
            </a:r>
            <a:endParaRPr lang="en-GB" dirty="0" smtClean="0"/>
          </a:p>
          <a:p>
            <a:r>
              <a:rPr lang="en-GB" dirty="0" smtClean="0"/>
              <a:t>Logging</a:t>
            </a:r>
            <a:endParaRPr lang="en-GB" dirty="0"/>
          </a:p>
          <a:p>
            <a:pPr lvl="1"/>
            <a:r>
              <a:rPr lang="en-GB" dirty="0" err="1"/>
              <a:t>NLog</a:t>
            </a:r>
            <a:endParaRPr lang="en-GB" dirty="0"/>
          </a:p>
          <a:p>
            <a:pPr lvl="1"/>
            <a:r>
              <a:rPr lang="en-GB" dirty="0"/>
              <a:t>Log4Net</a:t>
            </a:r>
          </a:p>
          <a:p>
            <a:pPr lvl="1"/>
            <a:r>
              <a:rPr lang="en-GB" dirty="0"/>
              <a:t>ELMAH</a:t>
            </a:r>
          </a:p>
          <a:p>
            <a:pPr lvl="1"/>
            <a:r>
              <a:rPr lang="en-GB" dirty="0" err="1"/>
              <a:t>Eventlog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71144"/>
            <a:ext cx="5760640" cy="53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2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3900</TotalTime>
  <Words>461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No more magical webservices</vt:lpstr>
      <vt:lpstr>Why am I here…</vt:lpstr>
      <vt:lpstr>What are bad ideas for webservices</vt:lpstr>
      <vt:lpstr>What is this ServiceStack thing</vt:lpstr>
      <vt:lpstr>Unboxing from NuGet</vt:lpstr>
      <vt:lpstr>Gentlemen, start your engines…</vt:lpstr>
      <vt:lpstr>Endpoint ignorant</vt:lpstr>
      <vt:lpstr>Clients</vt:lpstr>
      <vt:lpstr>It’s a freaking swiss army knife!!!</vt:lpstr>
      <vt:lpstr>I’m in the need for speed!</vt:lpstr>
      <vt:lpstr>Crossplatform</vt:lpstr>
      <vt:lpstr>Where is it hidden?</vt:lpstr>
      <vt:lpstr>Who’s behind this thing …and do I dare use it for production</vt:lpstr>
      <vt:lpstr>That’s all folks</vt:lpstr>
    </vt:vector>
  </TitlesOfParts>
  <Company>Atea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more magic</dc:title>
  <dc:creator>Stefan Daugaard Poulsen</dc:creator>
  <cp:keywords>NDC2012</cp:keywords>
  <cp:lastModifiedBy>Stefan Daugaard Poulsen</cp:lastModifiedBy>
  <cp:revision>76</cp:revision>
  <dcterms:created xsi:type="dcterms:W3CDTF">2012-05-31T15:05:59Z</dcterms:created>
  <dcterms:modified xsi:type="dcterms:W3CDTF">2012-06-08T23:58:03Z</dcterms:modified>
</cp:coreProperties>
</file>