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Raleway" pitchFamily="2" charset="0"/>
      <p:regular r:id="rId14"/>
      <p:bold r:id="rId15"/>
    </p:embeddedFont>
    <p:embeddedFont>
      <p:font typeface="Roboto" panose="02000000000000000000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9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304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CAPSTONE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77939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Secure Data Hiding in Image Using Steganography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53711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1551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 Name : Garvit Haswani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77322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College Name &amp; Department : VIT BHOPAL UNIVERSITY &amp; BTech in Cybersecurity and Digital Forensics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03B02-21F3-B662-10F7-C50863866E8C}"/>
              </a:ext>
            </a:extLst>
          </p:cNvPr>
          <p:cNvSpPr/>
          <p:nvPr/>
        </p:nvSpPr>
        <p:spPr>
          <a:xfrm>
            <a:off x="12922210" y="7863840"/>
            <a:ext cx="1586269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06563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Scope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Video-based steganography</a:t>
            </a:r>
            <a:endParaRPr lang="en-US" sz="15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26087" y="3013829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AI-powered detection resistance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26087" y="4229576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Cloud-based implementation</a:t>
            </a:r>
            <a:endParaRPr lang="en-US" sz="15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026087" y="544532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Multi-file embedding</a:t>
            </a:r>
            <a:endParaRPr lang="en-US" sz="15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026087" y="6661071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Blockchain-based secure steganography</a:t>
            </a:r>
            <a:endParaRPr lang="en-US" sz="15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CE3176-726B-5589-C211-03A8D8397E08}"/>
              </a:ext>
            </a:extLst>
          </p:cNvPr>
          <p:cNvSpPr/>
          <p:nvPr/>
        </p:nvSpPr>
        <p:spPr>
          <a:xfrm>
            <a:off x="12922210" y="7863840"/>
            <a:ext cx="1586269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70634"/>
            <a:ext cx="80398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                                THANK YOU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Thank you for your time and attention. I hope you found this presentation informative. For further questions, please feel free to reach out.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6B714-D470-30D3-A64F-D22D7BFD028B}"/>
              </a:ext>
            </a:extLst>
          </p:cNvPr>
          <p:cNvSpPr/>
          <p:nvPr/>
        </p:nvSpPr>
        <p:spPr>
          <a:xfrm>
            <a:off x="12922210" y="7863840"/>
            <a:ext cx="1586269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43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OUTLINE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Problem Statement: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Clearly define the issue the project addresses.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Technology Used: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List the technologies and tools employed in the project.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Wow Factor (Unique Features):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Highlight the innovative and distinctive aspects of the project.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End Users: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Identify the target audience and beneficiaries of the project.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Results (Project Outcome):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Summarize the key achievements and measurable impacts of the project.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Conclusion: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Provide a concise summary of the project and its overall significance.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 Repository: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Link to the project's source code and documentation.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Scope: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Discuss potential future developments and enhancements for the project.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26A39-E3C5-DD46-EFFD-E78D6E442D4F}"/>
              </a:ext>
            </a:extLst>
          </p:cNvPr>
          <p:cNvSpPr/>
          <p:nvPr/>
        </p:nvSpPr>
        <p:spPr>
          <a:xfrm>
            <a:off x="12922210" y="7863840"/>
            <a:ext cx="1586269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security and privacy concerns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Existing encryption methods are vulnerable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Need for undetectable message hiding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Solution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AES-256 Encryption + DCT Steganography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Embed encrypted messages in images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&amp; decrypt with PIN-based system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3E049-C21B-F807-34E1-D80EAA5C1BDD}"/>
              </a:ext>
            </a:extLst>
          </p:cNvPr>
          <p:cNvSpPr/>
          <p:nvPr/>
        </p:nvSpPr>
        <p:spPr>
          <a:xfrm>
            <a:off x="12922210" y="7863840"/>
            <a:ext cx="1586269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58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Technology Used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933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76074" y="3278386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193375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programming language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1933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595116" y="3278386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8165783" y="3193375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OpenCV &amp; NumPy for image processing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440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58096" y="4525804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530906" y="444079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AES-256 encryption using PyCryptodome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440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590949" y="4525804"/>
            <a:ext cx="18573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8165783" y="444079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DCT + LSB steganography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6882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56191" y="5773222"/>
            <a:ext cx="18549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5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68821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Tkinter for user interface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8667" y="56882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581186" y="5773222"/>
            <a:ext cx="20514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6</a:t>
            </a:r>
            <a:endParaRPr lang="en-US" sz="2650" dirty="0"/>
          </a:p>
        </p:txBody>
      </p:sp>
      <p:sp>
        <p:nvSpPr>
          <p:cNvPr id="20" name="Text 18"/>
          <p:cNvSpPr/>
          <p:nvPr/>
        </p:nvSpPr>
        <p:spPr>
          <a:xfrm>
            <a:off x="8165783" y="568821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Base64 &amp; zlib for file handling &amp; compression</a:t>
            </a:r>
            <a:endParaRPr lang="en-US" sz="17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42B0E7-0766-1F11-A660-96607B320818}"/>
              </a:ext>
            </a:extLst>
          </p:cNvPr>
          <p:cNvSpPr/>
          <p:nvPr/>
        </p:nvSpPr>
        <p:spPr>
          <a:xfrm>
            <a:off x="12922210" y="7894320"/>
            <a:ext cx="1586269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3499"/>
            <a:ext cx="78674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Wow Factor (Unique Features)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85906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7203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21075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AES-256 Encryption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485906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27203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Stealth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321075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DCT-based Steganography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034909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PIN Protection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8224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Enhances security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034909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6310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Flexibility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63101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Multiple steganography options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58391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28224" y="5818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User-Friendly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028224" y="6308765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 GUI interaction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8667" y="558391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663101" y="5818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High-Quality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663101" y="6308765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Supports PNG, JPG, BMP</a:t>
            </a:r>
            <a:endParaRPr lang="en-US" sz="17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3918F0-C2DB-3FF5-FEB7-7FB487F81386}"/>
              </a:ext>
            </a:extLst>
          </p:cNvPr>
          <p:cNvSpPr/>
          <p:nvPr/>
        </p:nvSpPr>
        <p:spPr>
          <a:xfrm>
            <a:off x="12922210" y="7863840"/>
            <a:ext cx="1586269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66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End Users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99090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992880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Cybersecurity professionals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3199090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139446" y="399288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Forensic experts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319909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85221" y="399288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Journalists &amp; activists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3199090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830997" y="399288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Developers &amp; researchers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036225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93790" y="5830014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Government &amp; defense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9258DD-368B-F428-82B0-68C90FC34F93}"/>
              </a:ext>
            </a:extLst>
          </p:cNvPr>
          <p:cNvSpPr/>
          <p:nvPr/>
        </p:nvSpPr>
        <p:spPr>
          <a:xfrm>
            <a:off x="12922210" y="7863840"/>
            <a:ext cx="1586269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855"/>
            <a:ext cx="67958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Results (Project Outcome)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Achievements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Embeds &amp; extracts encrypted messages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Minimal image distortion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AES encryption for confidentiality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DCT hides data in frequency domain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User-friendly GUI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Performance Metrics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 embedding &amp; encryption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100% decryption accuracy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95%+ PSNR (image quality)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423AC-D562-0311-8A93-9260C7F8FD38}"/>
              </a:ext>
            </a:extLst>
          </p:cNvPr>
          <p:cNvSpPr/>
          <p:nvPr/>
        </p:nvSpPr>
        <p:spPr>
          <a:xfrm>
            <a:off x="12922210" y="7863840"/>
            <a:ext cx="1586269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99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1714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76074" y="3902154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817144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communication through AES + DCT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81714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383411" y="3902154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5954078" y="3817144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Undetectable message hiding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81714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04440" y="3902154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0377249" y="3817144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security with dual encryption + PIN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56072" y="5149572"/>
            <a:ext cx="18573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530906" y="506456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Accessible for all users via GUI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91068" y="5149572"/>
            <a:ext cx="18549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5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06456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Potential in cyber security &amp; privacy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56397-BAE5-17A6-9BAC-BDCE5A2687C9}"/>
              </a:ext>
            </a:extLst>
          </p:cNvPr>
          <p:cNvSpPr/>
          <p:nvPr/>
        </p:nvSpPr>
        <p:spPr>
          <a:xfrm>
            <a:off x="12922210" y="7863840"/>
            <a:ext cx="1586269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GitHub Repository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 source code: https://github.com/cybodog/Steganography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ACE0B-9C72-85CF-B802-5E9EA1C54FF3}"/>
              </a:ext>
            </a:extLst>
          </p:cNvPr>
          <p:cNvSpPr/>
          <p:nvPr/>
        </p:nvSpPr>
        <p:spPr>
          <a:xfrm>
            <a:off x="12922210" y="7863840"/>
            <a:ext cx="1586269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405</Words>
  <Application>Microsoft Office PowerPoint</Application>
  <PresentationFormat>Custom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Garvit Haswani</cp:lastModifiedBy>
  <cp:revision>2</cp:revision>
  <dcterms:created xsi:type="dcterms:W3CDTF">2025-02-21T06:13:46Z</dcterms:created>
  <dcterms:modified xsi:type="dcterms:W3CDTF">2025-02-21T06:22:45Z</dcterms:modified>
</cp:coreProperties>
</file>