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578" r:id="rId2"/>
    <p:sldId id="579" r:id="rId3"/>
    <p:sldId id="580" r:id="rId4"/>
    <p:sldId id="581" r:id="rId5"/>
    <p:sldId id="582" r:id="rId6"/>
    <p:sldId id="583" r:id="rId7"/>
    <p:sldId id="584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00CC00"/>
    <a:srgbClr val="5E99A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83951" autoAdjust="0"/>
  </p:normalViewPr>
  <p:slideViewPr>
    <p:cSldViewPr>
      <p:cViewPr varScale="1">
        <p:scale>
          <a:sx n="94" d="100"/>
          <a:sy n="94" d="100"/>
        </p:scale>
        <p:origin x="43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BC6C5C-FC46-4AA6-9FDA-88C28C8F7C62}" type="datetimeFigureOut">
              <a:rPr lang="en-US"/>
              <a:pPr>
                <a:defRPr/>
              </a:pPr>
              <a:t>8/23/2019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566348-D14A-4968-ACBC-6129F0873B8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3625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66348-D14A-4968-ACBC-6129F0873B8C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147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69" y="6092828"/>
            <a:ext cx="4129617" cy="720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7324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567" y="177323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00309"/>
            <a:ext cx="10363200" cy="147002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IE" sz="4400" kern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49080"/>
            <a:ext cx="8534400" cy="1489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73F8-2C42-429D-97AB-41D4DD7A082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1027" name="Picture 3" descr="\\File1vs\Documents1\mark.barry\My Documents\MCCI\Marketing Brand\Logos\MCCI\new logo\New MCCI 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30" y="357166"/>
            <a:ext cx="5839068" cy="1214446"/>
          </a:xfrm>
          <a:prstGeom prst="rect">
            <a:avLst/>
          </a:prstGeom>
          <a:noFill/>
        </p:spPr>
      </p:pic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165600" y="6448428"/>
            <a:ext cx="25061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52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39" y="1124748"/>
            <a:ext cx="11809312" cy="4896543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spcAft>
                <a:spcPts val="0"/>
              </a:spcAft>
              <a:defRPr sz="2800"/>
            </a:lvl1pPr>
            <a:lvl2pPr>
              <a:spcBef>
                <a:spcPts val="0"/>
              </a:spcBef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43339" y="44624"/>
            <a:ext cx="11808000" cy="1008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7530D-BD53-41F1-870C-4531C92FA021}" type="datetime1">
              <a:rPr lang="en-IE"/>
              <a:pPr>
                <a:defRPr/>
              </a:pPr>
              <a:t>23/08/2019</a:t>
            </a:fld>
            <a:endParaRPr lang="en-IE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1E729-9845-43CD-B5AE-A992B1815EE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52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9" name="Title 14"/>
          <p:cNvSpPr>
            <a:spLocks noGrp="1"/>
          </p:cNvSpPr>
          <p:nvPr>
            <p:ph type="title"/>
          </p:nvPr>
        </p:nvSpPr>
        <p:spPr>
          <a:xfrm>
            <a:off x="143339" y="44624"/>
            <a:ext cx="11808000" cy="1008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9DD24-8540-4E72-832F-36D4ACE3ED97}" type="datetime1">
              <a:rPr lang="en-IE"/>
              <a:pPr>
                <a:defRPr/>
              </a:pPr>
              <a:t>23/08/2019</a:t>
            </a:fld>
            <a:endParaRPr lang="en-IE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25052-B3FF-41A8-A5B0-D7517E5A44B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052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49" y="1196752"/>
            <a:ext cx="57606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49" y="1836514"/>
            <a:ext cx="5760640" cy="4184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576" y="1196752"/>
            <a:ext cx="57740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159" y="1836514"/>
            <a:ext cx="5745492" cy="4184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143339" y="44624"/>
            <a:ext cx="11808000" cy="1008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D9D01-A330-4745-A3C4-FA902DD170D0}" type="datetime1">
              <a:rPr lang="en-IE"/>
              <a:pPr>
                <a:defRPr/>
              </a:pPr>
              <a:t>23/08/2019</a:t>
            </a:fld>
            <a:endParaRPr lang="en-IE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F5ECA-5D00-42E3-A402-556F64CF4E1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052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143339" y="44624"/>
            <a:ext cx="11808000" cy="1008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0C37-3D13-447D-B6D8-67FDD01F553E}" type="datetime1">
              <a:rPr lang="en-IE"/>
              <a:pPr>
                <a:defRPr/>
              </a:pPr>
              <a:t>23/08/2019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214DD-0D12-49C5-A37F-23B6B970DAC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5BC4E-F40C-42FB-B7B5-117673D8B56A}" type="datetime1">
              <a:rPr lang="en-IE"/>
              <a:pPr>
                <a:defRPr/>
              </a:pPr>
              <a:t>23/08/2019</a:t>
            </a:fld>
            <a:endParaRPr lang="en-I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489E0-26AB-4596-B890-F587C69A6CB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" y="5849938"/>
            <a:ext cx="4078817" cy="100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92A0A-22F9-4BB1-9B84-FC46AA9370EF}" type="datetime1">
              <a:rPr lang="en-IE"/>
              <a:pPr>
                <a:defRPr/>
              </a:pPr>
              <a:t>23/08/2019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914AF-A83E-4F84-A071-D6BC6BBBBD5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3935" y="115888"/>
            <a:ext cx="1180676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3935" y="1206500"/>
            <a:ext cx="11808884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71736" y="6448428"/>
            <a:ext cx="1248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4143C1-1D3C-42E1-8DAC-E0FB94B243A4}" type="datetime1">
              <a:rPr lang="en-IE"/>
              <a:pPr>
                <a:defRPr/>
              </a:pPr>
              <a:t>23/08/2019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48428"/>
            <a:ext cx="250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E"/>
              <a:t>CONFIDENTIAL -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0633" y="64484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A34CA5-1061-4CDB-A785-87752C61AB5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4098" name="Picture 2" descr="\\File1vs\Documents1\mark.barry\My Documents\MCCI\Marketing Brand\Logos\MCCI\new logo\New MCCI Logo small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1" y="6215085"/>
            <a:ext cx="2503524" cy="519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9" r:id="rId6"/>
    <p:sldLayoutId id="2147483745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IE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IE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Tone Generator Model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7530D-BD53-41F1-870C-4531C92FA021}" type="datetime1">
              <a:rPr lang="en-IE" smtClean="0"/>
              <a:pPr>
                <a:defRPr/>
              </a:pPr>
              <a:t>23/08/2019</a:t>
            </a:fld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21E729-9845-43CD-B5AE-A992B1815EE3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0" y="1124744"/>
            <a:ext cx="11809312" cy="4896543"/>
          </a:xfrm>
        </p:spPr>
        <p:txBody>
          <a:bodyPr/>
          <a:lstStyle/>
          <a:p>
            <a:r>
              <a:rPr lang="en-US" dirty="0" smtClean="0"/>
              <a:t>May differ for low/high frequency input signals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5360" y="2060848"/>
            <a:ext cx="792088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5337" y="3212976"/>
            <a:ext cx="792088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17492" y="2060848"/>
            <a:ext cx="84612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17492" y="3212976"/>
            <a:ext cx="84612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63685" y="2060848"/>
            <a:ext cx="93610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63685" y="3180965"/>
            <a:ext cx="936104" cy="752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38785" y="2649488"/>
            <a:ext cx="10801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71449" y="2636912"/>
            <a:ext cx="10157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75863" y="2649488"/>
            <a:ext cx="971831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63047" y="2662064"/>
            <a:ext cx="944356" cy="7795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7368" y="227687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DAC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29849" y="3345278"/>
            <a:ext cx="61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DAC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847528" y="22768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TIA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847528" y="339183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TIA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163685" y="227687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BP Filter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63685" y="3345278"/>
            <a:ext cx="886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BP Filter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697368" y="2879067"/>
            <a:ext cx="954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Mixer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289528" y="2780928"/>
            <a:ext cx="97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Low pass filter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920569" y="2780928"/>
            <a:ext cx="83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Howland current source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9420432" y="2790210"/>
            <a:ext cx="85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Current LC filter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16" idx="3"/>
            <a:endCxn id="19" idx="1"/>
          </p:cNvCxnSpPr>
          <p:nvPr/>
        </p:nvCxnSpPr>
        <p:spPr>
          <a:xfrm>
            <a:off x="1127448" y="2420888"/>
            <a:ext cx="59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17425" y="3514555"/>
            <a:ext cx="59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73641" y="2420888"/>
            <a:ext cx="59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3618" y="3517363"/>
            <a:ext cx="59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99484" y="3051820"/>
            <a:ext cx="59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96152" y="3032955"/>
            <a:ext cx="59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6" idx="1"/>
          </p:cNvCxnSpPr>
          <p:nvPr/>
        </p:nvCxnSpPr>
        <p:spPr>
          <a:xfrm flipV="1">
            <a:off x="8847694" y="3051820"/>
            <a:ext cx="515353" cy="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3"/>
          </p:cNvCxnSpPr>
          <p:nvPr/>
        </p:nvCxnSpPr>
        <p:spPr>
          <a:xfrm flipV="1">
            <a:off x="4099789" y="2430760"/>
            <a:ext cx="10750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094684" y="3711848"/>
            <a:ext cx="1088758" cy="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168740" y="2398341"/>
            <a:ext cx="14702" cy="25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3" idx="2"/>
          </p:cNvCxnSpPr>
          <p:nvPr/>
        </p:nvCxnSpPr>
        <p:spPr>
          <a:xfrm flipV="1">
            <a:off x="5178845" y="3441576"/>
            <a:ext cx="0" cy="24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44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847287"/>
            <a:ext cx="5384800" cy="40317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Accounts for </a:t>
            </a:r>
            <a:r>
              <a:rPr lang="en-US" dirty="0" err="1" smtClean="0"/>
              <a:t>quantisation</a:t>
            </a:r>
            <a:r>
              <a:rPr lang="en-US" dirty="0" smtClean="0"/>
              <a:t>, 1/f and thermal noise in the DAC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DAC Model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23/08/2019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891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847287"/>
            <a:ext cx="5384800" cy="40317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Accounts for input-referred noise of the op-amp and thermal noise of the conversion resistor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Current-to-Voltage conversion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23/08/2019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830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RLC Filter – low noise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par</a:t>
            </a:r>
            <a:r>
              <a:rPr lang="en-US" dirty="0" smtClean="0"/>
              <a:t> ≈ 50m</a:t>
            </a:r>
            <a:r>
              <a:rPr lang="el-GR" dirty="0" smtClean="0"/>
              <a:t>Ω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baseline="-25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Band-pass filter at the TIA Output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23/08/2019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847287"/>
            <a:ext cx="5384800" cy="40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Output of the mixer is a squared sine wave which can be offset to produce a sine wave </a:t>
            </a:r>
            <a:r>
              <a:rPr lang="en-US" dirty="0" err="1" smtClean="0"/>
              <a:t>centred</a:t>
            </a:r>
            <a:r>
              <a:rPr lang="en-US" dirty="0" smtClean="0"/>
              <a:t> at zero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Analog Multiplication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23/08/2019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847287"/>
            <a:ext cx="5384800" cy="40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2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847287"/>
            <a:ext cx="5384800" cy="40317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Howland Current Source outputs a load current which is independent of the load voltage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Howland Current Source (V-&gt;I)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23/08/2019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893187"/>
      </p:ext>
    </p:extLst>
  </p:cSld>
  <p:clrMapOvr>
    <a:masterClrMapping/>
  </p:clrMapOvr>
</p:sld>
</file>

<file path=ppt/theme/theme1.xml><?xml version="1.0" encoding="utf-8"?>
<a:theme xmlns:a="http://schemas.openxmlformats.org/drawingml/2006/main" name="Current CCAN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Current CCAN Powerpoint Template</Template>
  <TotalTime>46709</TotalTime>
  <Words>146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Current CCAN Powerpoint Template</vt:lpstr>
      <vt:lpstr>Tone Generator Model</vt:lpstr>
      <vt:lpstr>Block Diagram</vt:lpstr>
      <vt:lpstr>DAC Model</vt:lpstr>
      <vt:lpstr>Current-to-Voltage conversion</vt:lpstr>
      <vt:lpstr>Band-pass filter at the TIA Output</vt:lpstr>
      <vt:lpstr>Analog Multiplication</vt:lpstr>
      <vt:lpstr>Howland Current Source (V-&gt;I)</vt:lpstr>
    </vt:vector>
  </TitlesOfParts>
  <Company>Tyndall National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kate.mcsweeney</dc:creator>
  <cp:lastModifiedBy>Brendan O'Callaghan</cp:lastModifiedBy>
  <cp:revision>450</cp:revision>
  <dcterms:created xsi:type="dcterms:W3CDTF">2010-09-27T15:03:29Z</dcterms:created>
  <dcterms:modified xsi:type="dcterms:W3CDTF">2019-08-23T14:04:36Z</dcterms:modified>
</cp:coreProperties>
</file>