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88"/>
    <p:restoredTop sz="94649"/>
  </p:normalViewPr>
  <p:slideViewPr>
    <p:cSldViewPr snapToGrid="0" snapToObjects="1">
      <p:cViewPr varScale="1">
        <p:scale>
          <a:sx n="195" d="100"/>
          <a:sy n="195" d="100"/>
        </p:scale>
        <p:origin x="19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FB5E32-C9AF-E544-B866-589355AB5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F8B96F-DCA4-2F48-94B3-0E436D988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7BC8FF-EEC5-C94D-B792-829F5B2EC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C440-886C-4C4C-B0B0-DA45BC162B06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F60C5D-0AC9-8B4B-8005-C4AF678F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46998D-B29A-D64B-9E42-C773A07E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FC6D-8F4F-F747-99AE-C69938105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12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B12A2-FF91-234C-BC1B-42F3307C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E65BEE-8FBB-8B46-AD6A-1865DB034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6B3582-163E-4B4E-BDF6-7A26D609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C440-886C-4C4C-B0B0-DA45BC162B06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398C87-5EF0-2A44-BDA0-798925AB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552560-7050-D449-AA24-A1082577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FC6D-8F4F-F747-99AE-C69938105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59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7DA0F5E-8F10-0D43-98C8-31D897D8F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1E638B-41E5-0C4F-846F-D06E6A542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84156D-3C97-FD48-B60B-C33BD913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C440-886C-4C4C-B0B0-DA45BC162B06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71EB52-20DC-B647-B465-A9882C69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BE712E-143E-1D45-9D91-0CCFD136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FC6D-8F4F-F747-99AE-C69938105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75AE0D-752A-5944-801E-46BFF890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91317E-700C-FC4C-A9D1-F1243D910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2A849D-B064-AD43-99C1-D99D5DA5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C440-886C-4C4C-B0B0-DA45BC162B06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288DD7-D786-1D4C-A2EC-0DD9735B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CE2D79-165F-CD4B-BB8C-920CBE53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FC6D-8F4F-F747-99AE-C69938105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72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80A38B-5DB9-E047-A31F-E3A3DFAF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B2D116-0E56-0540-A294-5D99CDB01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16BC78-54C0-924E-B709-0F350CE9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C440-886C-4C4C-B0B0-DA45BC162B06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A40D58-FD7B-FF47-8552-7FA4592A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D9E1AF-6D55-8842-8263-0A81B82A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FC6D-8F4F-F747-99AE-C69938105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37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9E3154-AAEE-E740-9739-1100B019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214822-68A6-EA48-B6B2-95E0E1BFB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50129E-6B6C-3E48-BAEC-9D8F557B1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A7B884-1123-C540-B3FC-69E9B7B3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C440-886C-4C4C-B0B0-DA45BC162B06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7B92D4-2FC8-AF43-8AFF-CC6012B0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CFB9A7-7BED-0540-85C7-E98B0B7E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FC6D-8F4F-F747-99AE-C69938105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19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24C24-42F8-9041-8F90-ED75BB1A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1B147E-E542-5947-8A9F-5BD08CC0A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B5389E-DE56-9540-ACF6-95BF6AD9F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5D048AE-A43E-8E4F-9FAF-31CDE6622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2A0605-5D50-8F48-B986-FA2053996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7263028-7374-BE47-9F6A-7F06F243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C440-886C-4C4C-B0B0-DA45BC162B06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9D78822-9774-B24E-AFDB-C9D23057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3AF28F0-613D-0F4C-AE9A-0972218B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FC6D-8F4F-F747-99AE-C69938105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50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489157-D2B2-0F46-85E0-62B01CC0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D346F9-E33F-7247-9B22-E941F7B8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C440-886C-4C4C-B0B0-DA45BC162B06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45F28B1-835D-0B4A-9BEC-485F5870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C6CB44A-9231-EB49-9CA2-B0DEAE76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FC6D-8F4F-F747-99AE-C69938105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6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099CA53-ECEA-E343-B839-9882A3B1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C440-886C-4C4C-B0B0-DA45BC162B06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82DED1-404C-9149-BA77-8282AAA4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D0FCBA-7038-174D-ABC5-46AB343B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FC6D-8F4F-F747-99AE-C69938105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95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38D0B-E931-F446-AD7B-B447BBB3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377393-5BFE-0E43-AE7E-8B779E993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B084F1-51AE-DF45-AE99-593967BE6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684156-42DF-8340-9B95-F007BE30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C440-886C-4C4C-B0B0-DA45BC162B06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6C9C73-11A9-9243-BFA6-8C51AB89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D54787-04A8-5A40-A6FB-B06B8A1E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FC6D-8F4F-F747-99AE-C69938105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77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E9BE5-29C7-FC41-AFF1-BB8CFD23C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F1EB2C5-ABC8-5240-BA95-52FF63943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D87C7D-3C79-FB48-969E-230B079B6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536DE3-DAD7-C14D-8733-8F0747DB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C440-886C-4C4C-B0B0-DA45BC162B06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519618-E5C7-2546-9C41-D3BD0152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89D839-C4A3-5B47-9663-64BFBBBF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FC6D-8F4F-F747-99AE-C69938105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11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5D56980-9649-D046-AAEE-3414688B5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0C0946-48D4-D24E-A76B-0819FE642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636444-F524-B34F-8FDD-E8B809399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5C440-886C-4C4C-B0B0-DA45BC162B06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6D7FC8-354B-5144-81AA-39AB25261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512F8F-78E8-3944-9916-498F5272F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5FC6D-8F4F-F747-99AE-C69938105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93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7FF1227-37AD-504E-849B-03129B1CBB45}"/>
              </a:ext>
            </a:extLst>
          </p:cNvPr>
          <p:cNvSpPr/>
          <p:nvPr/>
        </p:nvSpPr>
        <p:spPr>
          <a:xfrm>
            <a:off x="583393" y="1110696"/>
            <a:ext cx="11025214" cy="4636607"/>
          </a:xfrm>
          <a:prstGeom prst="rect">
            <a:avLst/>
          </a:prstGeom>
          <a:solidFill>
            <a:schemeClr val="accent6">
              <a:lumMod val="20000"/>
              <a:lumOff val="80000"/>
              <a:alpha val="4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7C6CB7-C3F3-A845-B677-81D8DA100DD7}"/>
              </a:ext>
            </a:extLst>
          </p:cNvPr>
          <p:cNvSpPr txBox="1"/>
          <p:nvPr/>
        </p:nvSpPr>
        <p:spPr>
          <a:xfrm>
            <a:off x="695344" y="1239943"/>
            <a:ext cx="1858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network</a:t>
            </a:r>
            <a:endParaRPr kumimoji="1" lang="ja-JP" altLang="en-US" sz="2000" b="1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38A48B2-7E43-AE47-8A8D-3AF1AB204A93}"/>
              </a:ext>
            </a:extLst>
          </p:cNvPr>
          <p:cNvSpPr/>
          <p:nvPr/>
        </p:nvSpPr>
        <p:spPr>
          <a:xfrm>
            <a:off x="1607348" y="1976529"/>
            <a:ext cx="3121152" cy="326745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9F8105-F007-2843-B895-304D53681603}"/>
              </a:ext>
            </a:extLst>
          </p:cNvPr>
          <p:cNvSpPr/>
          <p:nvPr/>
        </p:nvSpPr>
        <p:spPr>
          <a:xfrm>
            <a:off x="8164943" y="2843784"/>
            <a:ext cx="2724912" cy="117043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nginx-yyyyyyy</a:t>
            </a:r>
            <a:endParaRPr lang="ja-JP" altLang="en-US" sz="2400" b="1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3836145-4C05-4B44-A166-02EFA86AA8BA}"/>
              </a:ext>
            </a:extLst>
          </p:cNvPr>
          <p:cNvSpPr/>
          <p:nvPr/>
        </p:nvSpPr>
        <p:spPr>
          <a:xfrm>
            <a:off x="8030679" y="2658294"/>
            <a:ext cx="2724912" cy="117043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nginx-xxxxxxx</a:t>
            </a:r>
            <a:endParaRPr kumimoji="1" lang="ja-JP" altLang="en-US" sz="2400" b="1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E2AED0-ABCF-0B4B-9C03-7FEF1A2B920F}"/>
              </a:ext>
            </a:extLst>
          </p:cNvPr>
          <p:cNvSpPr txBox="1"/>
          <p:nvPr/>
        </p:nvSpPr>
        <p:spPr>
          <a:xfrm>
            <a:off x="1790228" y="2100080"/>
            <a:ext cx="1706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nginx</a:t>
            </a:r>
            <a:r>
              <a:rPr lang="en-US" altLang="ja-JP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-tester</a:t>
            </a:r>
            <a:endParaRPr lang="ja-JP" altLang="en-US" sz="2400" b="1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23000E3-CC4B-9640-A8DA-74A33873E801}"/>
              </a:ext>
            </a:extLst>
          </p:cNvPr>
          <p:cNvSpPr txBox="1"/>
          <p:nvPr/>
        </p:nvSpPr>
        <p:spPr>
          <a:xfrm>
            <a:off x="4778718" y="287612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起動、リクエスト送信</a:t>
            </a:r>
            <a:r>
              <a:rPr lang="ja-JP" altLang="en-US"/>
              <a:t>など</a:t>
            </a:r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0A24AA1-7310-354D-B0A2-ED5DF77C255C}"/>
              </a:ext>
            </a:extLst>
          </p:cNvPr>
          <p:cNvSpPr/>
          <p:nvPr/>
        </p:nvSpPr>
        <p:spPr>
          <a:xfrm>
            <a:off x="2134180" y="2972413"/>
            <a:ext cx="2292096" cy="82133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endParaRPr lang="ja-JP" altLang="en-US" sz="2400" b="1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607F19A-B0AB-BD48-8280-7C9D31416B65}"/>
              </a:ext>
            </a:extLst>
          </p:cNvPr>
          <p:cNvSpPr txBox="1"/>
          <p:nvPr/>
        </p:nvSpPr>
        <p:spPr>
          <a:xfrm>
            <a:off x="5385768" y="36337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リバプロ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C02D4B5-75AF-3B46-ACE7-4589A7246E72}"/>
              </a:ext>
            </a:extLst>
          </p:cNvPr>
          <p:cNvSpPr/>
          <p:nvPr/>
        </p:nvSpPr>
        <p:spPr>
          <a:xfrm>
            <a:off x="2021876" y="2857599"/>
            <a:ext cx="2292096" cy="82133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endParaRPr lang="ja-JP" altLang="en-US" sz="2400" b="1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AB02AA1-B324-0545-A7E2-539E7B255FF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 flipV="1">
            <a:off x="4313972" y="3243510"/>
            <a:ext cx="3716707" cy="24758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1308E30-5534-E543-8856-F57DE8129FC4}"/>
              </a:ext>
            </a:extLst>
          </p:cNvPr>
          <p:cNvSpPr/>
          <p:nvPr/>
        </p:nvSpPr>
        <p:spPr>
          <a:xfrm>
            <a:off x="2134180" y="4124580"/>
            <a:ext cx="2292096" cy="82133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endParaRPr lang="ja-JP" altLang="en-US" sz="2400" b="1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F23B6DB-5208-D143-9E81-518E3DBE9E56}"/>
              </a:ext>
            </a:extLst>
          </p:cNvPr>
          <p:cNvSpPr/>
          <p:nvPr/>
        </p:nvSpPr>
        <p:spPr>
          <a:xfrm>
            <a:off x="2021876" y="4014216"/>
            <a:ext cx="2292096" cy="82133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MockAP</a:t>
            </a:r>
            <a:endParaRPr lang="ja-JP" altLang="en-US" sz="2400" b="1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797ABD4-38D7-5446-9C55-6FD625FBF58C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4313972" y="3486394"/>
            <a:ext cx="3716707" cy="938491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57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FA11A2C-A9B7-ED43-B28F-0E6192EEA59E}"/>
              </a:ext>
            </a:extLst>
          </p:cNvPr>
          <p:cNvSpPr/>
          <p:nvPr/>
        </p:nvSpPr>
        <p:spPr>
          <a:xfrm>
            <a:off x="4656909" y="347777"/>
            <a:ext cx="6864531" cy="5987643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9B3AAC8-130B-A948-BE1D-92537FC5E656}"/>
              </a:ext>
            </a:extLst>
          </p:cNvPr>
          <p:cNvSpPr/>
          <p:nvPr/>
        </p:nvSpPr>
        <p:spPr>
          <a:xfrm>
            <a:off x="7461621" y="3414770"/>
            <a:ext cx="3850543" cy="2366123"/>
          </a:xfrm>
          <a:prstGeom prst="rect">
            <a:avLst/>
          </a:prstGeom>
          <a:solidFill>
            <a:schemeClr val="accent6">
              <a:lumMod val="20000"/>
              <a:lumOff val="80000"/>
              <a:alpha val="4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3C4643E-3A2B-6649-B91D-8CDA34FCC61B}"/>
              </a:ext>
            </a:extLst>
          </p:cNvPr>
          <p:cNvSpPr/>
          <p:nvPr/>
        </p:nvSpPr>
        <p:spPr>
          <a:xfrm>
            <a:off x="7748832" y="3999052"/>
            <a:ext cx="1489436" cy="994843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nginx-tester</a:t>
            </a:r>
            <a:endParaRPr lang="ja-JP" altLang="en-US" b="1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6039D39-A65C-0C47-90A7-2DF9EF185A41}"/>
              </a:ext>
            </a:extLst>
          </p:cNvPr>
          <p:cNvSpPr/>
          <p:nvPr/>
        </p:nvSpPr>
        <p:spPr>
          <a:xfrm>
            <a:off x="354486" y="925501"/>
            <a:ext cx="2821680" cy="176544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 Container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6DD5008-F8C9-E149-8D9B-0A81EE0DAC6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176166" y="1808225"/>
            <a:ext cx="3918023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43F8C9B-82F1-394C-9FC5-6DF8F824AACA}"/>
              </a:ext>
            </a:extLst>
          </p:cNvPr>
          <p:cNvSpPr txBox="1"/>
          <p:nvPr/>
        </p:nvSpPr>
        <p:spPr>
          <a:xfrm>
            <a:off x="3807362" y="1369105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setup_remote_docker</a:t>
            </a:r>
            <a:endParaRPr kumimoji="1" lang="ja-JP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6" name="図 1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E863CD22-4E32-9D43-A889-9C72EF8D5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149"/>
          <a:stretch/>
        </p:blipFill>
        <p:spPr>
          <a:xfrm>
            <a:off x="7059956" y="1213293"/>
            <a:ext cx="1722622" cy="1029540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3EA835D-9DA5-AE4C-A423-EC59751A197A}"/>
              </a:ext>
            </a:extLst>
          </p:cNvPr>
          <p:cNvSpPr/>
          <p:nvPr/>
        </p:nvSpPr>
        <p:spPr>
          <a:xfrm>
            <a:off x="9625593" y="4105241"/>
            <a:ext cx="1489436" cy="994843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DEE56F3-F9A4-C540-B35F-FCC7EF15CF39}"/>
              </a:ext>
            </a:extLst>
          </p:cNvPr>
          <p:cNvSpPr/>
          <p:nvPr/>
        </p:nvSpPr>
        <p:spPr>
          <a:xfrm>
            <a:off x="9540751" y="3999052"/>
            <a:ext cx="1489437" cy="994843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nginx-</a:t>
            </a:r>
            <a:r>
              <a:rPr lang="en-US" altLang="ja-JP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xxxxxx</a:t>
            </a:r>
            <a:endParaRPr lang="ja-JP" altLang="en-US" b="1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E1780E9-367F-E249-BEBC-114CC4BA128D}"/>
              </a:ext>
            </a:extLst>
          </p:cNvPr>
          <p:cNvSpPr/>
          <p:nvPr/>
        </p:nvSpPr>
        <p:spPr>
          <a:xfrm>
            <a:off x="7443870" y="3402118"/>
            <a:ext cx="168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network</a:t>
            </a:r>
            <a:endParaRPr lang="ja-JP" altLang="en-US" b="1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51C3DAE-FFED-684F-BB1E-D156E5FA904D}"/>
              </a:ext>
            </a:extLst>
          </p:cNvPr>
          <p:cNvSpPr txBox="1"/>
          <p:nvPr/>
        </p:nvSpPr>
        <p:spPr>
          <a:xfrm>
            <a:off x="6951584" y="721936"/>
            <a:ext cx="2050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remote docker</a:t>
            </a:r>
            <a:endParaRPr lang="ja-JP" altLang="en-US" sz="2400" b="1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3A8DFD8-9008-874A-B795-3A34B2AEF4F0}"/>
              </a:ext>
            </a:extLst>
          </p:cNvPr>
          <p:cNvSpPr/>
          <p:nvPr/>
        </p:nvSpPr>
        <p:spPr>
          <a:xfrm>
            <a:off x="5102749" y="3999051"/>
            <a:ext cx="1443473" cy="994843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nginx-test-data</a:t>
            </a:r>
            <a:endParaRPr lang="ja-JP" altLang="en-US" b="1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D023F9D-9E14-084B-A468-E6946037581D}"/>
              </a:ext>
            </a:extLst>
          </p:cNvPr>
          <p:cNvCxnSpPr>
            <a:cxnSpLocks/>
            <a:stCxn id="5" idx="1"/>
            <a:endCxn id="30" idx="3"/>
          </p:cNvCxnSpPr>
          <p:nvPr/>
        </p:nvCxnSpPr>
        <p:spPr>
          <a:xfrm flipH="1" flipV="1">
            <a:off x="6546222" y="4496473"/>
            <a:ext cx="1202610" cy="1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055276B-CCAF-E84F-8728-4FAAE1FA147D}"/>
              </a:ext>
            </a:extLst>
          </p:cNvPr>
          <p:cNvSpPr txBox="1"/>
          <p:nvPr/>
        </p:nvSpPr>
        <p:spPr>
          <a:xfrm>
            <a:off x="6685263" y="410524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mount</a:t>
            </a:r>
            <a:endParaRPr kumimoji="1" lang="ja-JP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9170E29C-D5F6-5848-A536-4F80A81C6961}"/>
              </a:ext>
            </a:extLst>
          </p:cNvPr>
          <p:cNvCxnSpPr>
            <a:cxnSpLocks/>
          </p:cNvCxnSpPr>
          <p:nvPr/>
        </p:nvCxnSpPr>
        <p:spPr>
          <a:xfrm>
            <a:off x="3176166" y="2495927"/>
            <a:ext cx="1754052" cy="1936291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272A1AF-6010-A64C-AB1F-8FE956595CDB}"/>
              </a:ext>
            </a:extLst>
          </p:cNvPr>
          <p:cNvSpPr txBox="1"/>
          <p:nvPr/>
        </p:nvSpPr>
        <p:spPr>
          <a:xfrm>
            <a:off x="3768261" y="2755787"/>
            <a:ext cx="3283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docker cp </a:t>
            </a:r>
            <a:r>
              <a:rPr kumimoji="1"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で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go test </a:t>
            </a:r>
            <a:r>
              <a:rPr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用の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ソースコードを送り込む</a:t>
            </a:r>
            <a:endParaRPr kumimoji="1"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08689AEF-BEDD-4143-815F-73B675B1D8AA}"/>
              </a:ext>
            </a:extLst>
          </p:cNvPr>
          <p:cNvCxnSpPr>
            <a:cxnSpLocks/>
          </p:cNvCxnSpPr>
          <p:nvPr/>
        </p:nvCxnSpPr>
        <p:spPr>
          <a:xfrm>
            <a:off x="7861378" y="2326385"/>
            <a:ext cx="0" cy="521318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4F83537-5137-5042-8763-F0ABDF2CDCF1}"/>
              </a:ext>
            </a:extLst>
          </p:cNvPr>
          <p:cNvSpPr txBox="1"/>
          <p:nvPr/>
        </p:nvSpPr>
        <p:spPr>
          <a:xfrm>
            <a:off x="7963148" y="24232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管理</a:t>
            </a:r>
            <a:endParaRPr kumimoji="1"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48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41</Words>
  <Application>Microsoft Macintosh PowerPoint</Application>
  <PresentationFormat>ワイド画面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Consolas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Yusuke Nojima (野島 裕輔)</dc:creator>
  <cp:lastModifiedBy>Yusuke Nojima (野島 裕輔)</cp:lastModifiedBy>
  <cp:revision>8</cp:revision>
  <dcterms:created xsi:type="dcterms:W3CDTF">2020-03-12T09:33:19Z</dcterms:created>
  <dcterms:modified xsi:type="dcterms:W3CDTF">2020-03-24T04:09:41Z</dcterms:modified>
</cp:coreProperties>
</file>