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722"/>
  </p:normalViewPr>
  <p:slideViewPr>
    <p:cSldViewPr snapToGrid="0" snapToObjects="1">
      <p:cViewPr varScale="1">
        <p:scale>
          <a:sx n="105" d="100"/>
          <a:sy n="105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B5E32-C9AF-E544-B866-589355AB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F8B96F-DCA4-2F48-94B3-0E436D98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BC8FF-EEC5-C94D-B792-829F5B2E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60C5D-0AC9-8B4B-8005-C4AF678F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6998D-B29A-D64B-9E42-C773A07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B12A2-FF91-234C-BC1B-42F3307C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E65BEE-8FBB-8B46-AD6A-1865DB03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B3582-163E-4B4E-BDF6-7A26D609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98C87-5EF0-2A44-BDA0-798925AB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52560-7050-D449-AA24-A108257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59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DA0F5E-8F10-0D43-98C8-31D897D8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1E638B-41E5-0C4F-846F-D06E6A542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4156D-3C97-FD48-B60B-C33BD913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1EB52-20DC-B647-B465-A9882C69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E712E-143E-1D45-9D91-0CCFD136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5AE0D-752A-5944-801E-46BFF890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1317E-700C-FC4C-A9D1-F1243D91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A849D-B064-AD43-99C1-D99D5DA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88DD7-D786-1D4C-A2EC-0DD9735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CE2D79-165F-CD4B-BB8C-920CBE5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72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0A38B-5DB9-E047-A31F-E3A3DFAF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2D116-0E56-0540-A294-5D99CDB0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6BC78-54C0-924E-B709-0F350CE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40D58-FD7B-FF47-8552-7FA4592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9E1AF-6D55-8842-8263-0A81B82A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3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E3154-AAEE-E740-9739-1100B019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14822-68A6-EA48-B6B2-95E0E1BFB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0129E-6B6C-3E48-BAEC-9D8F557B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A7B884-1123-C540-B3FC-69E9B7B3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B92D4-2FC8-AF43-8AFF-CC6012B0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CFB9A7-7BED-0540-85C7-E98B0B7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24C24-42F8-9041-8F90-ED75BB1A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1B147E-E542-5947-8A9F-5BD08CC0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5389E-DE56-9540-ACF6-95BF6AD9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048AE-A43E-8E4F-9FAF-31CDE662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2A0605-5D50-8F48-B986-FA2053996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263028-7374-BE47-9F6A-7F06F243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D78822-9774-B24E-AFDB-C9D2305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AF28F0-613D-0F4C-AE9A-0972218B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9157-D2B2-0F46-85E0-62B01CC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D346F9-E33F-7247-9B22-E941F7B8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5F28B1-835D-0B4A-9BEC-485F5870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6CB44A-9231-EB49-9CA2-B0DEAE76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99CA53-ECEA-E343-B839-9882A3B1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82DED1-404C-9149-BA77-8282AAA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D0FCBA-7038-174D-ABC5-46AB343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5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8D0B-E931-F446-AD7B-B447BBB3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377393-5BFE-0E43-AE7E-8B779E99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B084F1-51AE-DF45-AE99-593967BE6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84156-42DF-8340-9B95-F007BE30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6C9C73-11A9-9243-BFA6-8C51AB89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D54787-04A8-5A40-A6FB-B06B8A1E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7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E9BE5-29C7-FC41-AFF1-BB8CFD23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1EB2C5-ABC8-5240-BA95-52FF63943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D87C7D-3C79-FB48-969E-230B079B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36DE3-DAD7-C14D-8733-8F0747DB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519618-E5C7-2546-9C41-D3BD0152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89D839-C4A3-5B47-9663-64BFBBBF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D56980-9649-D046-AAEE-3414688B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0C0946-48D4-D24E-A76B-0819FE64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36444-F524-B34F-8FDD-E8B80939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C440-886C-4C4C-B0B0-DA45BC162B06}" type="datetimeFigureOut">
              <a:rPr kumimoji="1" lang="ja-JP" altLang="en-US" smtClean="0"/>
              <a:t>2020/3/12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D7FC8-354B-5144-81AA-39AB2526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12F8F-78E8-3944-9916-498F5272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FC6D-8F4F-F747-99AE-C699381051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7FF1227-37AD-504E-849B-03129B1CBB45}"/>
              </a:ext>
            </a:extLst>
          </p:cNvPr>
          <p:cNvSpPr/>
          <p:nvPr/>
        </p:nvSpPr>
        <p:spPr>
          <a:xfrm>
            <a:off x="583393" y="1110696"/>
            <a:ext cx="11025214" cy="4636607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7C6CB7-C3F3-A845-B677-81D8DA100DD7}"/>
              </a:ext>
            </a:extLst>
          </p:cNvPr>
          <p:cNvSpPr txBox="1"/>
          <p:nvPr/>
        </p:nvSpPr>
        <p:spPr>
          <a:xfrm>
            <a:off x="695344" y="1239943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network</a:t>
            </a:r>
            <a:endParaRPr kumimoji="1" lang="ja-JP" altLang="en-US" sz="2000" b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8A48B2-7E43-AE47-8A8D-3AF1AB204A93}"/>
              </a:ext>
            </a:extLst>
          </p:cNvPr>
          <p:cNvSpPr/>
          <p:nvPr/>
        </p:nvSpPr>
        <p:spPr>
          <a:xfrm>
            <a:off x="1607348" y="1976529"/>
            <a:ext cx="3121152" cy="3267456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9F8105-F007-2843-B895-304D53681603}"/>
              </a:ext>
            </a:extLst>
          </p:cNvPr>
          <p:cNvSpPr/>
          <p:nvPr/>
        </p:nvSpPr>
        <p:spPr>
          <a:xfrm>
            <a:off x="8164943" y="284378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nginx-yyyyyyy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836145-4C05-4B44-A166-02EFA86AA8BA}"/>
              </a:ext>
            </a:extLst>
          </p:cNvPr>
          <p:cNvSpPr/>
          <p:nvPr/>
        </p:nvSpPr>
        <p:spPr>
          <a:xfrm>
            <a:off x="8030679" y="2658294"/>
            <a:ext cx="2724912" cy="11704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nginx-xxxxxxx</a:t>
            </a:r>
            <a:endParaRPr kumimoji="1"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E2AED0-ABCF-0B4B-9C03-7FEF1A2B920F}"/>
              </a:ext>
            </a:extLst>
          </p:cNvPr>
          <p:cNvSpPr txBox="1"/>
          <p:nvPr/>
        </p:nvSpPr>
        <p:spPr>
          <a:xfrm>
            <a:off x="1790228" y="2100080"/>
            <a:ext cx="17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-tester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3000E3-CC4B-9640-A8DA-74A33873E801}"/>
              </a:ext>
            </a:extLst>
          </p:cNvPr>
          <p:cNvSpPr txBox="1"/>
          <p:nvPr/>
        </p:nvSpPr>
        <p:spPr>
          <a:xfrm>
            <a:off x="4778718" y="287612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起動、リクエスト送信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A24AA1-7310-354D-B0A2-ED5DF77C255C}"/>
              </a:ext>
            </a:extLst>
          </p:cNvPr>
          <p:cNvSpPr/>
          <p:nvPr/>
        </p:nvSpPr>
        <p:spPr>
          <a:xfrm>
            <a:off x="2134180" y="2972413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07F19A-B0AB-BD48-8280-7C9D31416B65}"/>
              </a:ext>
            </a:extLst>
          </p:cNvPr>
          <p:cNvSpPr txBox="1"/>
          <p:nvPr/>
        </p:nvSpPr>
        <p:spPr>
          <a:xfrm>
            <a:off x="5385768" y="3633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リバプロ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02D4B5-75AF-3B46-ACE7-4589A7246E72}"/>
              </a:ext>
            </a:extLst>
          </p:cNvPr>
          <p:cNvSpPr/>
          <p:nvPr/>
        </p:nvSpPr>
        <p:spPr>
          <a:xfrm>
            <a:off x="2021876" y="2857599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AB02AA1-B324-0545-A7E2-539E7B255FF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313972" y="3243510"/>
            <a:ext cx="3716707" cy="2475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308E30-5534-E543-8856-F57DE8129FC4}"/>
              </a:ext>
            </a:extLst>
          </p:cNvPr>
          <p:cNvSpPr/>
          <p:nvPr/>
        </p:nvSpPr>
        <p:spPr>
          <a:xfrm>
            <a:off x="2134180" y="4124580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F23B6DB-5208-D143-9E81-518E3DBE9E56}"/>
              </a:ext>
            </a:extLst>
          </p:cNvPr>
          <p:cNvSpPr/>
          <p:nvPr/>
        </p:nvSpPr>
        <p:spPr>
          <a:xfrm>
            <a:off x="2021876" y="4014216"/>
            <a:ext cx="2292096" cy="82133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MockAP</a:t>
            </a:r>
            <a:endParaRPr lang="ja-JP" altLang="en-US" sz="2400" b="1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797ABD4-38D7-5446-9C55-6FD625FBF58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313972" y="3486394"/>
            <a:ext cx="3716707" cy="9384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Nojima (野島 裕輔)</dc:creator>
  <cp:lastModifiedBy>Yusuke Nojima (野島 裕輔)</cp:lastModifiedBy>
  <cp:revision>3</cp:revision>
  <dcterms:created xsi:type="dcterms:W3CDTF">2020-03-12T09:33:19Z</dcterms:created>
  <dcterms:modified xsi:type="dcterms:W3CDTF">2020-03-12T09:55:33Z</dcterms:modified>
</cp:coreProperties>
</file>