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7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7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7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8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3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43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8045-D7A7-4718-B19E-B58D8CFE9699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C75C-7D1E-460C-9448-72354AB42B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9772" y="1005657"/>
            <a:ext cx="38164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Read trimming (Trimmomatic)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137727"/>
            <a:ext cx="2304256" cy="48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FASTQC (Verification)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2519772" y="2682957"/>
            <a:ext cx="38164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Mapping (Bowtie2)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>
            <a:off x="3275856" y="1902998"/>
            <a:ext cx="2304256" cy="48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FASTQC (Verification)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275005" y="3717032"/>
            <a:ext cx="2304256" cy="48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IGV (Verification)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518921" y="4653136"/>
            <a:ext cx="38164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Create consensus (samtools)</a:t>
            </a:r>
            <a:endParaRPr lang="de-DE" b="1" dirty="0"/>
          </a:p>
        </p:txBody>
      </p:sp>
      <p:sp>
        <p:nvSpPr>
          <p:cNvPr id="11" name="Rectangle 10"/>
          <p:cNvSpPr/>
          <p:nvPr/>
        </p:nvSpPr>
        <p:spPr>
          <a:xfrm>
            <a:off x="2519772" y="5949280"/>
            <a:ext cx="38164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Remapping &amp; Variant calling (GATK)</a:t>
            </a:r>
            <a:endParaRPr lang="de-DE" b="1" dirty="0"/>
          </a:p>
        </p:txBody>
      </p: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4427984" y="620688"/>
            <a:ext cx="0" cy="38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4427984" y="1653729"/>
            <a:ext cx="0" cy="24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4427984" y="2385959"/>
            <a:ext cx="0" cy="29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>
          <a:xfrm flipH="1">
            <a:off x="4427133" y="3331029"/>
            <a:ext cx="851" cy="38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4427133" y="4199993"/>
            <a:ext cx="0" cy="45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4427133" y="5301208"/>
            <a:ext cx="85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0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alphons</dc:creator>
  <cp:lastModifiedBy>alphons</cp:lastModifiedBy>
  <cp:revision>4</cp:revision>
  <dcterms:created xsi:type="dcterms:W3CDTF">2014-07-08T09:31:02Z</dcterms:created>
  <dcterms:modified xsi:type="dcterms:W3CDTF">2014-07-08T10:03:55Z</dcterms:modified>
</cp:coreProperties>
</file>