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5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18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5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74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78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0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9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B807-5552-4B99-8881-D4A80D8FFE91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116C-0C89-4E30-A1FC-E4F1C5177D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8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MHC stuff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yo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16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Major histocompatibility complex (MHC)	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133856" y="2706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Control interactions of immune cells</a:t>
                </a:r>
              </a:p>
              <a:p>
                <a:r>
                  <a:rPr lang="de-DE" dirty="0" smtClean="0"/>
                  <a:t>Highly variable binding pockets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r>
                  <a:rPr lang="de-DE" dirty="0" smtClean="0"/>
                  <a:t>Binding site encoded by second exon of the genes</a:t>
                </a:r>
              </a:p>
              <a:p>
                <a:endParaRPr lang="de-D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de-DE" dirty="0" smtClean="0"/>
                  <a:t> Assemble and analyse exon 2</a:t>
                </a:r>
                <a:endParaRPr lang="de-DE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00" y="2035905"/>
            <a:ext cx="2085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Application of population analysis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Examine sequences of </a:t>
            </a:r>
            <a:r>
              <a:rPr lang="de-DE" i="1" dirty="0" smtClean="0"/>
              <a:t>Chamois (</a:t>
            </a:r>
            <a:r>
              <a:rPr lang="de-DE" dirty="0" smtClean="0"/>
              <a:t>an Alpine goat)</a:t>
            </a:r>
          </a:p>
          <a:p>
            <a:r>
              <a:rPr lang="de-DE" dirty="0" smtClean="0"/>
              <a:t>Population dynamics determined by sarcoptic mange </a:t>
            </a:r>
            <a:r>
              <a:rPr lang="de-DE" i="1" dirty="0" smtClean="0"/>
              <a:t>(ger: Räude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70" y="3089816"/>
            <a:ext cx="4944060" cy="32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Sequence data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MiSeq sequencing data from the DRB region spanning exon 2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Paired-end read data (300bp)  from two chamois individuals</a:t>
            </a:r>
          </a:p>
          <a:p>
            <a:r>
              <a:rPr lang="de-DE" dirty="0" smtClean="0"/>
              <a:t>Library was prepared with a Nextera kit (relevant for adapter removal)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24" y="2297371"/>
            <a:ext cx="706435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in the analysis pipeline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Quality control</a:t>
            </a:r>
          </a:p>
          <a:p>
            <a:endParaRPr lang="de-DE" dirty="0" smtClean="0"/>
          </a:p>
          <a:p>
            <a:r>
              <a:rPr lang="de-DE" dirty="0" smtClean="0"/>
              <a:t>Assembly</a:t>
            </a:r>
          </a:p>
          <a:p>
            <a:endParaRPr lang="de-DE" dirty="0" smtClean="0"/>
          </a:p>
          <a:p>
            <a:r>
              <a:rPr lang="de-DE" dirty="0" smtClean="0"/>
              <a:t>Resolve allele definition</a:t>
            </a:r>
          </a:p>
          <a:p>
            <a:endParaRPr lang="de-DE" dirty="0" smtClean="0"/>
          </a:p>
          <a:p>
            <a:r>
              <a:rPr lang="de-DE" dirty="0" smtClean="0"/>
              <a:t>Identify possible paralogs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40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Quality control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82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smtClean="0"/>
              <a:t>Reference-based</a:t>
            </a:r>
            <a:r>
              <a:rPr lang="de-DE" dirty="0" smtClean="0"/>
              <a:t> or </a:t>
            </a:r>
            <a:r>
              <a:rPr lang="de-DE" i="1" dirty="0" smtClean="0"/>
              <a:t>de novo</a:t>
            </a:r>
            <a:r>
              <a:rPr lang="de-DE" dirty="0" smtClean="0"/>
              <a:t> assembly is possibleCon</a:t>
            </a:r>
          </a:p>
          <a:p>
            <a:r>
              <a:rPr lang="de-DE" dirty="0" smtClean="0"/>
              <a:t>Reference-based:</a:t>
            </a:r>
          </a:p>
          <a:p>
            <a:pPr lvl="1"/>
            <a:r>
              <a:rPr lang="de-DE" dirty="0" smtClean="0"/>
              <a:t>Map reads to related species</a:t>
            </a:r>
          </a:p>
          <a:p>
            <a:pPr lvl="1"/>
            <a:r>
              <a:rPr lang="de-DE" dirty="0" smtClean="0"/>
              <a:t>Construct consensus from covering reads</a:t>
            </a:r>
          </a:p>
          <a:p>
            <a:pPr lvl="1"/>
            <a:endParaRPr lang="de-DE" dirty="0"/>
          </a:p>
          <a:p>
            <a:r>
              <a:rPr lang="de-DE" dirty="0" smtClean="0"/>
              <a:t>De novo:</a:t>
            </a:r>
          </a:p>
          <a:p>
            <a:pPr lvl="1"/>
            <a:r>
              <a:rPr lang="de-DE" dirty="0" smtClean="0"/>
              <a:t>Detect connections between reads, construct contigs</a:t>
            </a:r>
            <a:endParaRPr lang="de-DE" i="1" dirty="0" smtClean="0"/>
          </a:p>
          <a:p>
            <a:pPr lvl="1"/>
            <a:r>
              <a:rPr lang="de-DE" i="1" dirty="0" smtClean="0"/>
              <a:t>Reference-guided </a:t>
            </a:r>
            <a:r>
              <a:rPr lang="de-DE" dirty="0" smtClean="0"/>
              <a:t>de novo assembly is possible</a:t>
            </a:r>
            <a:endParaRPr lang="de-DE" i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3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Reference-based 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Which reference can be used?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24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MHC stuff</vt:lpstr>
      <vt:lpstr>Major histocompatibility complex (MHC) </vt:lpstr>
      <vt:lpstr>Application of population analysis</vt:lpstr>
      <vt:lpstr>Sequence data</vt:lpstr>
      <vt:lpstr>Tasks in the analysis pipeline</vt:lpstr>
      <vt:lpstr>Quality control</vt:lpstr>
      <vt:lpstr>Assembly</vt:lpstr>
      <vt:lpstr>Reference-based assembly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MHC stuff</dc:title>
  <dc:creator>Benjamin .</dc:creator>
  <cp:lastModifiedBy>Benjamin .</cp:lastModifiedBy>
  <cp:revision>30</cp:revision>
  <dcterms:created xsi:type="dcterms:W3CDTF">2014-07-06T21:14:41Z</dcterms:created>
  <dcterms:modified xsi:type="dcterms:W3CDTF">2014-07-07T13:01:42Z</dcterms:modified>
</cp:coreProperties>
</file>