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792835-40AA-42BD-9714-56C54261BD55}" v="1" dt="2024-01-12T10:28:01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83" d="100"/>
          <a:sy n="83" d="100"/>
        </p:scale>
        <p:origin x="29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tir Adam" userId="b1050011-4919-420f-9cb1-a90ef466a44b" providerId="ADAL" clId="{E7792835-40AA-42BD-9714-56C54261BD55}"/>
    <pc:docChg chg="undo custSel addSld modSld">
      <pc:chgData name="Chatir Adam" userId="b1050011-4919-420f-9cb1-a90ef466a44b" providerId="ADAL" clId="{E7792835-40AA-42BD-9714-56C54261BD55}" dt="2024-01-12T10:28:36.843" v="5" actId="947"/>
      <pc:docMkLst>
        <pc:docMk/>
      </pc:docMkLst>
      <pc:sldChg chg="modSp mod">
        <pc:chgData name="Chatir Adam" userId="b1050011-4919-420f-9cb1-a90ef466a44b" providerId="ADAL" clId="{E7792835-40AA-42BD-9714-56C54261BD55}" dt="2024-01-12T10:28:36.843" v="5" actId="947"/>
        <pc:sldMkLst>
          <pc:docMk/>
          <pc:sldMk cId="2123046156" sldId="256"/>
        </pc:sldMkLst>
        <pc:spChg chg="mod">
          <ac:chgData name="Chatir Adam" userId="b1050011-4919-420f-9cb1-a90ef466a44b" providerId="ADAL" clId="{E7792835-40AA-42BD-9714-56C54261BD55}" dt="2024-01-12T10:28:36.843" v="5" actId="947"/>
          <ac:spMkLst>
            <pc:docMk/>
            <pc:sldMk cId="2123046156" sldId="256"/>
            <ac:spMk id="6" creationId="{94AA65A4-4A28-0328-797F-3D7F16433EA3}"/>
          </ac:spMkLst>
        </pc:spChg>
      </pc:sldChg>
      <pc:sldChg chg="addSp modSp add mod">
        <pc:chgData name="Chatir Adam" userId="b1050011-4919-420f-9cb1-a90ef466a44b" providerId="ADAL" clId="{E7792835-40AA-42BD-9714-56C54261BD55}" dt="2024-01-12T10:28:08.365" v="3" actId="14100"/>
        <pc:sldMkLst>
          <pc:docMk/>
          <pc:sldMk cId="1356982369" sldId="258"/>
        </pc:sldMkLst>
        <pc:picChg chg="add mod">
          <ac:chgData name="Chatir Adam" userId="b1050011-4919-420f-9cb1-a90ef466a44b" providerId="ADAL" clId="{E7792835-40AA-42BD-9714-56C54261BD55}" dt="2024-01-12T10:28:08.365" v="3" actId="14100"/>
          <ac:picMkLst>
            <pc:docMk/>
            <pc:sldMk cId="1356982369" sldId="258"/>
            <ac:picMk id="3" creationId="{A1A1FB63-A308-7807-38D5-720622DBBB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0B94-7E01-78AE-0F74-4E77C8156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D8EC2-08A9-224B-5474-A93ACA384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r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C35C6-E28E-F035-C66A-156C11BB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E79C-6F0F-4982-ACF3-689FABDA9483}" type="datetimeFigureOut">
              <a:rPr lang="fr-CH" smtClean="0"/>
              <a:t>12.01.2024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E6DD7-EF90-5DC1-CD4F-85ABCABE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5660C-9C49-CE87-F5CC-B8C06E4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560-2862-41F9-BCB3-E4D864BA801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876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0387-D33B-DE8A-1162-2C92E935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9ACBA-2439-0F11-3E32-B00D0975D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A5452-0844-A9E7-8401-E84FE733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E79C-6F0F-4982-ACF3-689FABDA9483}" type="datetimeFigureOut">
              <a:rPr lang="fr-CH" smtClean="0"/>
              <a:t>12.01.2024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B3CA-2E1D-E197-7809-6024ACDD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0D3E1-218F-B351-50C6-93DCEF8A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560-2862-41F9-BCB3-E4D864BA801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853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CEF40-02E0-AE24-BE8B-0F58B548B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BD9A5-6BD4-5452-5B4B-795BF89D0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96E4B-2F1D-C2A2-D5F5-A178B89F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E79C-6F0F-4982-ACF3-689FABDA9483}" type="datetimeFigureOut">
              <a:rPr lang="fr-CH" smtClean="0"/>
              <a:t>12.01.2024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4F8AA-3308-A199-0953-3BE67514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74BD8-70A7-9F78-5752-96C0B0D8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560-2862-41F9-BCB3-E4D864BA801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653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9FC7-12FB-6103-8D23-EECCBF54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ECF3F-076E-D64B-5C36-9A8531201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55672-357E-4203-5A2C-E6F9BC49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E79C-6F0F-4982-ACF3-689FABDA9483}" type="datetimeFigureOut">
              <a:rPr lang="fr-CH" smtClean="0"/>
              <a:t>12.01.2024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E0E4-9DB5-CC82-B69B-EB422266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F08C6-F092-0071-C1D5-E3074F4B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560-2862-41F9-BCB3-E4D864BA801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4542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A64E-FF77-0E12-86BB-8E43F16D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3D5F5-B3EB-30B7-2A54-3D62C1650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DE1C9-2939-3F50-66D4-04F23320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E79C-6F0F-4982-ACF3-689FABDA9483}" type="datetimeFigureOut">
              <a:rPr lang="fr-CH" smtClean="0"/>
              <a:t>12.01.2024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D2E14-DCF0-934F-7D60-5CCB2014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893B1-95FD-0F6A-9BE7-EFB53D32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560-2862-41F9-BCB3-E4D864BA801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11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72E4-088E-2122-6BC3-3E1C9289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800B-7AA5-8B2F-BF08-0A4A189BC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9C49E-CE35-00F9-91CD-ED10A2C75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65A9F-5354-9F43-A6D6-E9805350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E79C-6F0F-4982-ACF3-689FABDA9483}" type="datetimeFigureOut">
              <a:rPr lang="fr-CH" smtClean="0"/>
              <a:t>12.01.2024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A2E8A-39E6-B593-0641-4A256E18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6E3BF-67A5-CDC2-EDB6-5BAEEAC2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560-2862-41F9-BCB3-E4D864BA801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070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FD28-BCFD-DE56-91D5-906C403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3D2F7-4AB1-159F-CF54-C3A2200BE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69B50-57F8-DF88-2322-9CBCAFAE1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94AB4-4858-9311-F70D-621100197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EAA45-828E-5B92-C149-D4133AED1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8F419-AE20-DC91-1926-9A7F1CF7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E79C-6F0F-4982-ACF3-689FABDA9483}" type="datetimeFigureOut">
              <a:rPr lang="fr-CH" smtClean="0"/>
              <a:t>12.01.2024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12E8C-CF62-1BCF-2D12-CA16AAAA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3BABA-3942-5B71-1D3E-574BF702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560-2862-41F9-BCB3-E4D864BA801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380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BC35-ED29-CD65-B30E-B74C248B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E7D61-C48C-F62B-08CF-AA5EB5C8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E79C-6F0F-4982-ACF3-689FABDA9483}" type="datetimeFigureOut">
              <a:rPr lang="fr-CH" smtClean="0"/>
              <a:t>12.01.2024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049A3-0256-F2D4-E5EC-145050A6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91FF7-1E06-BC3A-FDB0-9349CA25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560-2862-41F9-BCB3-E4D864BA801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209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4202B-E387-3D5F-9E46-578CD0DC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E79C-6F0F-4982-ACF3-689FABDA9483}" type="datetimeFigureOut">
              <a:rPr lang="fr-CH" smtClean="0"/>
              <a:t>12.01.2024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BD115-5487-13E8-11FB-F1B611EE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FEBFC-D1BB-FE69-EBD3-5DCBD7F7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560-2862-41F9-BCB3-E4D864BA801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274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4250-317D-32FA-E047-703F2172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B7E38-F709-5E78-0470-9255E92F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E39B2-C51A-41E2-AE37-8179FEC82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4254A-0EE8-42D0-1378-4BC8B6E4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E79C-6F0F-4982-ACF3-689FABDA9483}" type="datetimeFigureOut">
              <a:rPr lang="fr-CH" smtClean="0"/>
              <a:t>12.01.2024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CEFBA-18A5-827C-7DA4-F03F268F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A589A-ACF5-2C43-C3D6-787D38BD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560-2862-41F9-BCB3-E4D864BA801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984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6FAE-ADF0-A807-E77C-EEF0C20A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65DE6-E5D0-27E8-62DB-6A41F9D7D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8714E-2B33-C8C5-2F54-069787AC3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571BF-21B8-C0D6-60E6-27D291D2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E79C-6F0F-4982-ACF3-689FABDA9483}" type="datetimeFigureOut">
              <a:rPr lang="fr-CH" smtClean="0"/>
              <a:t>12.01.2024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1346E-D7EF-F155-F3A1-44443DF7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78817-5F14-3DB3-125E-22466333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560-2862-41F9-BCB3-E4D864BA801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429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2C8A0-2CEB-5323-3DF1-74802F41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31943-50EC-C9BE-9A64-712B59E2B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E0AD8-BC45-B153-DD97-8BC303C20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Panchang" pitchFamily="50" charset="0"/>
              </a:defRPr>
            </a:lvl1pPr>
          </a:lstStyle>
          <a:p>
            <a:fld id="{1922E79C-6F0F-4982-ACF3-689FABDA9483}" type="datetimeFigureOut">
              <a:rPr lang="fr-CH" smtClean="0"/>
              <a:pPr/>
              <a:t>12.01.2024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0D324-B522-BF67-BA5C-A83036A52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Panchang" pitchFamily="50" charset="0"/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8A2F7-4B50-BE81-94CF-FD3888A0A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Panchang" pitchFamily="50" charset="0"/>
              </a:defRPr>
            </a:lvl1pPr>
          </a:lstStyle>
          <a:p>
            <a:fld id="{3FD23560-2862-41F9-BCB3-E4D864BA8014}" type="slidenum">
              <a:rPr lang="fr-CH" smtClean="0"/>
              <a:pPr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544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Panchang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nchang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nchang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nchang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Panchang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Panchang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AA65A4-4A28-0328-797F-3D7F16433EA3}"/>
              </a:ext>
            </a:extLst>
          </p:cNvPr>
          <p:cNvSpPr txBox="1"/>
          <p:nvPr/>
        </p:nvSpPr>
        <p:spPr>
          <a:xfrm>
            <a:off x="2245743" y="3105834"/>
            <a:ext cx="7700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3600" dirty="0">
                <a:solidFill>
                  <a:schemeClr val="bg1"/>
                </a:solidFill>
                <a:latin typeface="Panchang" pitchFamily="50" charset="0"/>
              </a:rPr>
              <a:t>Ever ?</a:t>
            </a:r>
            <a:endParaRPr lang="fr-CH" sz="3600" dirty="0">
              <a:solidFill>
                <a:schemeClr val="bg1"/>
              </a:solidFill>
              <a:latin typeface="Panchang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4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73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1A1FB63-A308-7807-38D5-720622DBB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1075" y="3348037"/>
            <a:ext cx="260985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8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Panchang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Cloud</dc:creator>
  <cp:lastModifiedBy>Adam Cloud</cp:lastModifiedBy>
  <cp:revision>1</cp:revision>
  <dcterms:created xsi:type="dcterms:W3CDTF">2024-01-11T14:03:38Z</dcterms:created>
  <dcterms:modified xsi:type="dcterms:W3CDTF">2024-01-12T10:28:38Z</dcterms:modified>
</cp:coreProperties>
</file>