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6CBB7-0D7D-4B6D-85F4-73C866A15C40}" v="1" dt="2023-11-13T20:47:4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ir Adam" userId="b1050011-4919-420f-9cb1-a90ef466a44b" providerId="ADAL" clId="{50A6CBB7-0D7D-4B6D-85F4-73C866A15C40}"/>
    <pc:docChg chg="custSel addSld modSld">
      <pc:chgData name="Chatir Adam" userId="b1050011-4919-420f-9cb1-a90ef466a44b" providerId="ADAL" clId="{50A6CBB7-0D7D-4B6D-85F4-73C866A15C40}" dt="2023-11-13T20:47:42.722" v="4"/>
      <pc:docMkLst>
        <pc:docMk/>
      </pc:docMkLst>
      <pc:sldChg chg="delSp modSp new mod">
        <pc:chgData name="Chatir Adam" userId="b1050011-4919-420f-9cb1-a90ef466a44b" providerId="ADAL" clId="{50A6CBB7-0D7D-4B6D-85F4-73C866A15C40}" dt="2023-11-13T20:47:37.412" v="3" actId="1076"/>
        <pc:sldMkLst>
          <pc:docMk/>
          <pc:sldMk cId="3202776715" sldId="257"/>
        </pc:sldMkLst>
        <pc:spChg chg="mod">
          <ac:chgData name="Chatir Adam" userId="b1050011-4919-420f-9cb1-a90ef466a44b" providerId="ADAL" clId="{50A6CBB7-0D7D-4B6D-85F4-73C866A15C40}" dt="2023-11-13T20:47:37.412" v="3" actId="1076"/>
          <ac:spMkLst>
            <pc:docMk/>
            <pc:sldMk cId="3202776715" sldId="257"/>
            <ac:spMk id="2" creationId="{200F882E-EBD0-85A9-625B-ABDCDD17DFEA}"/>
          </ac:spMkLst>
        </pc:spChg>
        <pc:spChg chg="del">
          <ac:chgData name="Chatir Adam" userId="b1050011-4919-420f-9cb1-a90ef466a44b" providerId="ADAL" clId="{50A6CBB7-0D7D-4B6D-85F4-73C866A15C40}" dt="2023-11-13T20:47:30.428" v="1" actId="478"/>
          <ac:spMkLst>
            <pc:docMk/>
            <pc:sldMk cId="3202776715" sldId="257"/>
            <ac:spMk id="3" creationId="{CE6833F9-4A9D-5D77-D0C5-7D927076401A}"/>
          </ac:spMkLst>
        </pc:spChg>
      </pc:sldChg>
      <pc:sldChg chg="add">
        <pc:chgData name="Chatir Adam" userId="b1050011-4919-420f-9cb1-a90ef466a44b" providerId="ADAL" clId="{50A6CBB7-0D7D-4B6D-85F4-73C866A15C40}" dt="2023-11-13T20:47:42.722" v="4"/>
        <pc:sldMkLst>
          <pc:docMk/>
          <pc:sldMk cId="1846118381" sldId="258"/>
        </pc:sldMkLst>
      </pc:sldChg>
    </pc:docChg>
  </pc:docChgLst>
  <pc:docChgLst>
    <pc:chgData name="Chatir Adam" userId="b1050011-4919-420f-9cb1-a90ef466a44b" providerId="ADAL" clId="{FB2CEC6A-2F89-4691-9B14-0DA249D70D58}"/>
    <pc:docChg chg="undo custSel modSld">
      <pc:chgData name="Chatir Adam" userId="b1050011-4919-420f-9cb1-a90ef466a44b" providerId="ADAL" clId="{FB2CEC6A-2F89-4691-9B14-0DA249D70D58}" dt="2023-11-13T20:46:31.881" v="59" actId="20577"/>
      <pc:docMkLst>
        <pc:docMk/>
      </pc:docMkLst>
      <pc:sldChg chg="modSp mod">
        <pc:chgData name="Chatir Adam" userId="b1050011-4919-420f-9cb1-a90ef466a44b" providerId="ADAL" clId="{FB2CEC6A-2F89-4691-9B14-0DA249D70D58}" dt="2023-11-13T20:46:31.881" v="59" actId="20577"/>
        <pc:sldMkLst>
          <pc:docMk/>
          <pc:sldMk cId="1675934308" sldId="256"/>
        </pc:sldMkLst>
        <pc:spChg chg="mod">
          <ac:chgData name="Chatir Adam" userId="b1050011-4919-420f-9cb1-a90ef466a44b" providerId="ADAL" clId="{FB2CEC6A-2F89-4691-9B14-0DA249D70D58}" dt="2023-11-13T20:46:13.391" v="54" actId="2711"/>
          <ac:spMkLst>
            <pc:docMk/>
            <pc:sldMk cId="1675934308" sldId="256"/>
            <ac:spMk id="2" creationId="{E39BE4A5-F6E5-A3FB-A918-611ECE51C923}"/>
          </ac:spMkLst>
        </pc:spChg>
        <pc:spChg chg="mod">
          <ac:chgData name="Chatir Adam" userId="b1050011-4919-420f-9cb1-a90ef466a44b" providerId="ADAL" clId="{FB2CEC6A-2F89-4691-9B14-0DA249D70D58}" dt="2023-11-13T20:46:31.881" v="59" actId="20577"/>
          <ac:spMkLst>
            <pc:docMk/>
            <pc:sldMk cId="1675934308" sldId="256"/>
            <ac:spMk id="3" creationId="{275A05FB-118E-779E-C0F9-CBBB88C3A8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078B-FD30-8E6E-936D-7766A75F86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977985"/>
            <a:ext cx="9144000" cy="902029"/>
          </a:xfrm>
        </p:spPr>
        <p:txBody>
          <a:bodyPr anchor="ctr"/>
          <a:lstStyle>
            <a:lvl1pPr algn="ctr">
              <a:defRPr sz="6000">
                <a:latin typeface="Bricolage Grotesque 24pt ExtraB" panose="020B0605040402000204" pitchFamily="34" charset="0"/>
              </a:defRPr>
            </a:lvl1pPr>
          </a:lstStyle>
          <a:p>
            <a:r>
              <a:rPr lang="en-US" dirty="0"/>
              <a:t>Master title style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BA20-2C37-A6ED-E6BC-57DA790F7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6006"/>
            <a:ext cx="9144000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alpha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BD44-9D3A-031D-E5EF-F9122C74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15FF-D43E-7F0D-47E2-A9704F0C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5EF2-5D28-E242-BCAF-436D72A0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725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116-41D2-3285-F792-AF58161E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4DF60-0EFA-6F70-2D4B-D9887BE1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15BBB-194A-9034-A9EA-10967FD3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DA693-76B1-C8B6-16FC-6A02A856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90B21-2BDC-A296-2629-77A05BAC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355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FEC756-00BC-7A76-1870-A79C5F9E9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F2D5C-D01D-0A9E-2D52-2C1E1AC25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EE18D-6EE3-6A90-F42D-23A2E691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F0EC1-5BC3-5A16-7D7B-DF928499E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1E31-4553-8137-14FB-57253C23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475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4F3A-9CB1-6B5B-3971-6FA46FCF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A9C0-5B1C-B145-029E-05219122F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8B68C-4216-4114-8265-2ADF2456E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D877-294D-BEC6-8FBA-B05C4446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1B6EB-AA3E-C018-C5D1-E2929297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605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A9DE-D2B1-FE3A-F5CB-9E736069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9E029-05B0-C0A1-B21F-BA7517940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743BF-AB84-C042-BA78-C5D69173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73B7C-F5DC-DFF0-CAB6-97EF6677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A8748-CD3F-9F0C-0876-85D808D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563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CF03-F734-D38E-39F0-8FE7054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8CE11-AA21-ECD0-2D47-FDCFA207E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E56B9-3A70-C201-D682-24855E091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A3405-375F-CF74-AC57-8B4FD86C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B830C-E6FB-C5E5-8458-8045BCE1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BE23E-632D-5AB2-6526-6BFED9B0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152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14C-70FD-E374-204F-C95451E2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81C1-F264-8589-E476-6521BFCAC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D607E-44CA-7C58-2277-654AF3350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68D5A-58D1-A924-91EE-9E719F1A9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65C22-73F7-684F-477F-9DAD2D54A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98A37-7A58-CE20-02DB-B8EC83C25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CA688-F5BA-E906-9FBE-825B15E1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7942D-F6BE-F365-57D6-904DEBD0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42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5DEB-EE1F-811B-59E3-1EF8C203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9F53-B954-AEF6-AD13-08819AEC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22AE7-B1A6-5B0F-F056-5B121A2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52449-F946-97CA-BBA0-9CD148DD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160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21799-0241-0F82-0DE7-4C71CA7A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28795-BF8C-989A-B48F-76E3876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7F70-1DB3-C4CC-AD93-A38390B0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41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BA6A-619E-5D20-CAAB-5F02F107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E22D-8BB1-9006-8ABE-E4355595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110F1-AB0B-B419-37C0-4DB4B7136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D93AB-25B4-5032-7111-C9DEA223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D78AD-72F3-8821-9C6C-32B96078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274C4-C56C-7880-E011-0873B569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990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C77C-5D94-9F59-453B-115E0872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BA4F6-8C1D-EE53-F78D-D60D2E93A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2F151-14A7-610C-C303-C21BA491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AF7B6-A813-4536-3E86-E62AD513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415-03BD-4EC3-8576-8F40E1AB0E4A}" type="datetimeFigureOut">
              <a:rPr lang="fr-CH" smtClean="0"/>
              <a:t>13.11.2023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C106D-AA8A-F42C-F567-69D31BF8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3D031-E231-9DDE-8A93-940B250B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25F5-8F50-43A3-AAFC-6D9CE991B34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0517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C314B-4A31-EB45-647B-A3F52D67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932C7-A24B-CA8F-9329-2215F19F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C51A-E516-77C9-F152-879FCABCB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alpha val="35000"/>
                  </a:schemeClr>
                </a:solidFill>
                <a:latin typeface="Bricolage Grotesque 24pt" panose="020B0605040402000204" pitchFamily="34" charset="0"/>
              </a:defRPr>
            </a:lvl1pPr>
          </a:lstStyle>
          <a:p>
            <a:fld id="{FD4D0415-03BD-4EC3-8576-8F40E1AB0E4A}" type="datetimeFigureOut">
              <a:rPr lang="fr-CH" smtClean="0"/>
              <a:pPr/>
              <a:t>13.11.2023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E1EAF-430C-D07A-C33D-7623F9DD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alpha val="35000"/>
                  </a:schemeClr>
                </a:solidFill>
                <a:latin typeface="Bricolage Grotesque 24pt" panose="020B0605040402000204" pitchFamily="34" charset="0"/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121D2-7F3E-3126-F96C-D9C576B67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alpha val="35000"/>
                  </a:schemeClr>
                </a:solidFill>
                <a:latin typeface="Bricolage Grotesque 24pt" panose="020B0605040402000204" pitchFamily="34" charset="0"/>
              </a:defRPr>
            </a:lvl1pPr>
          </a:lstStyle>
          <a:p>
            <a:fld id="{88A525F5-8F50-43A3-AAFC-6D9CE991B34E}" type="slidenum">
              <a:rPr lang="fr-CH" smtClean="0"/>
              <a:pPr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954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CH" sz="4400" kern="1200" dirty="0" smtClean="0">
          <a:solidFill>
            <a:schemeClr val="bg1"/>
          </a:solidFill>
          <a:latin typeface="Bricolage Grotesque 24pt SemiBo" panose="020B060504040200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smtClean="0">
          <a:solidFill>
            <a:schemeClr val="bg1"/>
          </a:solidFill>
          <a:latin typeface="Bricolage Grotesque 24pt" panose="020B060504040200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bg1"/>
          </a:solidFill>
          <a:latin typeface="Bricolage Grotesque 24pt" panose="020B060504040200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smtClean="0">
          <a:solidFill>
            <a:schemeClr val="bg1"/>
          </a:solidFill>
          <a:latin typeface="Bricolage Grotesque 24pt" panose="020B060504040200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chemeClr val="bg1"/>
          </a:solidFill>
          <a:latin typeface="Bricolage Grotesque 24pt" panose="020B060504040200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CH" sz="1800" kern="1200" smtClean="0">
          <a:solidFill>
            <a:schemeClr val="bg1"/>
          </a:solidFill>
          <a:latin typeface="Bricolage Grotesque 24pt" panose="020B060504040200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E4A5-F6E5-A3FB-A918-611ECE51C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 err="1"/>
              <a:t>Morpeus</a:t>
            </a:r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A05FB-118E-779E-C0F9-CBBB88C3A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Workshop </a:t>
            </a:r>
            <a:r>
              <a:rPr lang="en-US" dirty="0" err="1"/>
              <a:t>Caran</a:t>
            </a:r>
            <a:r>
              <a:rPr lang="en-US" dirty="0"/>
              <a:t> </a:t>
            </a:r>
            <a:r>
              <a:rPr lang="en-US" dirty="0" err="1"/>
              <a:t>d’Ache</a:t>
            </a:r>
            <a:r>
              <a:rPr lang="en-US" dirty="0"/>
              <a:t> — Future of Drawing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59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882E-EBD0-85A9-625B-ABDCDD1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027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882E-EBD0-85A9-625B-ABDCDD17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4611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Bricolage Grotesque 24pt</vt:lpstr>
      <vt:lpstr>Bricolage Grotesque 24pt ExtraB</vt:lpstr>
      <vt:lpstr>Bricolage Grotesque 24pt SemiBo</vt:lpstr>
      <vt:lpstr>Office Theme</vt:lpstr>
      <vt:lpstr>Project Morpeus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Morpeus</dc:title>
  <dc:creator>Adam Cloud</dc:creator>
  <cp:lastModifiedBy>Adam Cloud</cp:lastModifiedBy>
  <cp:revision>1</cp:revision>
  <dcterms:created xsi:type="dcterms:W3CDTF">2023-11-13T20:42:28Z</dcterms:created>
  <dcterms:modified xsi:type="dcterms:W3CDTF">2023-11-13T20:47:43Z</dcterms:modified>
</cp:coreProperties>
</file>