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DB6D-756B-6CAF-3965-6CA67ABB2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A5202-3008-6CAC-E341-EEB329B9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C458-9B5E-6129-C201-20B10FAF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B5B-8D6B-404A-B023-E1DAD2E2250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9B2A-A5EA-E713-39F4-DD1B1AB6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953A6-A824-97EB-4C42-D8CB73C0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309-A180-495D-8ACD-7BF08CCD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D8F7-AE6E-749F-F82F-105347F3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79EBC-C5E5-4C20-FF76-1AB2B95D0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DCC4-552B-39A0-2C5F-7E74742E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B5B-8D6B-404A-B023-E1DAD2E2250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F9EB0-4827-454B-4593-8CC5C807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75C1-A9D3-B9BA-D4F1-CD3A99F9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309-A180-495D-8ACD-7BF08CCD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3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79396-D3C5-2A0A-5D4A-06C7BFFA1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69A15-0E5B-60E7-DD97-13D443FE4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CB85A-9B9F-370A-3ADE-64222A4F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B5B-8D6B-404A-B023-E1DAD2E2250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95BF-41FB-15B6-1DB7-EFF91D3C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FC3BC-1187-D9C5-8034-37477A33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309-A180-495D-8ACD-7BF08CCD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4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41E6-A7C0-CA98-5324-356FB8A7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5B42-25F9-3524-22DA-3D890F61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6BED6-D561-EAB2-0EA0-6BF3F331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B5B-8D6B-404A-B023-E1DAD2E2250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BF6E-4946-C23C-06AD-2E88F99A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DF646-C424-B5E8-EE39-C791FDD8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309-A180-495D-8ACD-7BF08CCD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BFC6-C6C8-A456-542F-1F695247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5331-3B5A-F735-886D-9C0E97506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5757-B20D-6800-2597-95B789B1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B5B-8D6B-404A-B023-E1DAD2E2250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6CD2-C144-294F-8E0C-506EF184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4354-20D1-7E96-C11A-DD57EF5F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309-A180-495D-8ACD-7BF08CCD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3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5A0C-78CE-FDE0-84CC-B3063B1E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6369-7841-4E9C-B387-F3FD83226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3F577-FBDE-A3D0-2188-A71633808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68C7C-DA8F-D9AE-F668-44D7D674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B5B-8D6B-404A-B023-E1DAD2E2250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1787-3B76-813C-6B03-125A7A13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7E6EA-4454-B4D2-BC61-AF33D694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309-A180-495D-8ACD-7BF08CCD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2A02-60FD-FC8D-9E5A-CC6C026D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D0DC5-64FF-740B-8F76-0D319AC9D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722EF-24F3-769F-D39E-7C61BD48C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107DE-0205-8BBE-2B1F-E2141D9E0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B349E-D03B-A695-F000-A3BB3CF3A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1246E-9DF5-1B45-8F96-4AAC2CE4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B5B-8D6B-404A-B023-E1DAD2E2250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A20A2-1575-3327-1755-D5C5AAEB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18F81-BE3F-94FF-3EA7-A7833949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309-A180-495D-8ACD-7BF08CCD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6B2F-858E-AF81-C229-605115D1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2F4EA-6EA6-0B5E-26DB-8EB9C2FC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B5B-8D6B-404A-B023-E1DAD2E2250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F1B1C-DE28-DCB1-8EE8-F141F456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2C6F1-E736-F75D-832D-73CAC65A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309-A180-495D-8ACD-7BF08CCD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5F73A-E46A-C40D-6103-50BF4686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B5B-8D6B-404A-B023-E1DAD2E2250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428AE-05C5-484A-EF57-AF91581F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164F-D62F-1570-2719-BF477770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309-A180-495D-8ACD-7BF08CCD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ED44-E074-AA58-C490-AA25F57A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C9D8-2596-BE36-CD5F-224A7D94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4433B-4B38-CCC2-4209-D906485D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1B96F-4D53-8C62-BB1F-6239775D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B5B-8D6B-404A-B023-E1DAD2E2250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F7046-748A-BB52-38A4-7EED7953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74F30-D0D9-96F9-04D2-A3B4BA35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309-A180-495D-8ACD-7BF08CCD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7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509D-2465-9177-1B0B-3F83950A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0D119-7394-9F0A-723C-687673616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B52F2-E7D4-7136-1353-53088D76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87F18-85AF-5FE3-901B-7AE49C57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B5B-8D6B-404A-B023-E1DAD2E2250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9F8F5-4398-18D9-54B2-A9CC93BB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C5607-24DB-4A2E-6003-26D906B1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309-A180-495D-8ACD-7BF08CCD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8A6E5-A2C1-A1F3-FDC8-E6C50614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F5385-19CC-A935-DE51-B5932970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B649-C269-D847-445A-ECD3CA271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1DB5B-8D6B-404A-B023-E1DAD2E2250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F70A3-B197-1BCE-13AF-65C441B93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DAD3-10CA-2794-573D-010924A07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8309-A180-495D-8ACD-7BF08CCD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4270D7-7ED1-63D2-4DEE-B04CA2BCBAFC}"/>
              </a:ext>
            </a:extLst>
          </p:cNvPr>
          <p:cNvSpPr/>
          <p:nvPr/>
        </p:nvSpPr>
        <p:spPr>
          <a:xfrm>
            <a:off x="5281612" y="2290762"/>
            <a:ext cx="2014538" cy="2090738"/>
          </a:xfrm>
          <a:custGeom>
            <a:avLst/>
            <a:gdLst>
              <a:gd name="connsiteX0" fmla="*/ 995363 w 2014538"/>
              <a:gd name="connsiteY0" fmla="*/ 0 h 2090738"/>
              <a:gd name="connsiteX1" fmla="*/ 495300 w 2014538"/>
              <a:gd name="connsiteY1" fmla="*/ 314325 h 2090738"/>
              <a:gd name="connsiteX2" fmla="*/ 490538 w 2014538"/>
              <a:gd name="connsiteY2" fmla="*/ 52388 h 2090738"/>
              <a:gd name="connsiteX3" fmla="*/ 204788 w 2014538"/>
              <a:gd name="connsiteY3" fmla="*/ 52388 h 2090738"/>
              <a:gd name="connsiteX4" fmla="*/ 200025 w 2014538"/>
              <a:gd name="connsiteY4" fmla="*/ 504825 h 2090738"/>
              <a:gd name="connsiteX5" fmla="*/ 0 w 2014538"/>
              <a:gd name="connsiteY5" fmla="*/ 623888 h 2090738"/>
              <a:gd name="connsiteX6" fmla="*/ 0 w 2014538"/>
              <a:gd name="connsiteY6" fmla="*/ 2085975 h 2090738"/>
              <a:gd name="connsiteX7" fmla="*/ 2014538 w 2014538"/>
              <a:gd name="connsiteY7" fmla="*/ 2090738 h 2090738"/>
              <a:gd name="connsiteX8" fmla="*/ 2009775 w 2014538"/>
              <a:gd name="connsiteY8" fmla="*/ 638175 h 2090738"/>
              <a:gd name="connsiteX9" fmla="*/ 995363 w 2014538"/>
              <a:gd name="connsiteY9" fmla="*/ 0 h 209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4538" h="2090738">
                <a:moveTo>
                  <a:pt x="995363" y="0"/>
                </a:moveTo>
                <a:lnTo>
                  <a:pt x="495300" y="314325"/>
                </a:lnTo>
                <a:cubicBezTo>
                  <a:pt x="493713" y="227013"/>
                  <a:pt x="492125" y="139700"/>
                  <a:pt x="490538" y="52388"/>
                </a:cubicBezTo>
                <a:lnTo>
                  <a:pt x="204788" y="52388"/>
                </a:lnTo>
                <a:cubicBezTo>
                  <a:pt x="203200" y="203200"/>
                  <a:pt x="201613" y="354013"/>
                  <a:pt x="200025" y="504825"/>
                </a:cubicBezTo>
                <a:lnTo>
                  <a:pt x="0" y="623888"/>
                </a:lnTo>
                <a:lnTo>
                  <a:pt x="0" y="2085975"/>
                </a:lnTo>
                <a:lnTo>
                  <a:pt x="2014538" y="2090738"/>
                </a:lnTo>
                <a:cubicBezTo>
                  <a:pt x="2012950" y="1606550"/>
                  <a:pt x="2011363" y="1122363"/>
                  <a:pt x="2009775" y="638175"/>
                </a:cubicBezTo>
                <a:lnTo>
                  <a:pt x="995363" y="0"/>
                </a:lnTo>
                <a:close/>
              </a:path>
            </a:pathLst>
          </a:custGeom>
          <a:solidFill>
            <a:schemeClr val="bg2">
              <a:lumMod val="5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Piggy Bank outline">
            <a:extLst>
              <a:ext uri="{FF2B5EF4-FFF2-40B4-BE49-F238E27FC236}">
                <a16:creationId xmlns:a16="http://schemas.microsoft.com/office/drawing/2014/main" id="{76051BF2-967F-DC35-3ED6-D00A0AC0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3629" y="1376362"/>
            <a:ext cx="914400" cy="914400"/>
          </a:xfrm>
          <a:prstGeom prst="rect">
            <a:avLst/>
          </a:prstGeom>
        </p:spPr>
      </p:pic>
      <p:pic>
        <p:nvPicPr>
          <p:cNvPr id="5" name="Graphic 4" descr="Building with solid fill">
            <a:extLst>
              <a:ext uri="{FF2B5EF4-FFF2-40B4-BE49-F238E27FC236}">
                <a16:creationId xmlns:a16="http://schemas.microsoft.com/office/drawing/2014/main" id="{7233E40E-DD52-37A1-F97A-DDCA87647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895" y="1267691"/>
            <a:ext cx="914400" cy="914400"/>
          </a:xfrm>
          <a:prstGeom prst="rect">
            <a:avLst/>
          </a:prstGeom>
        </p:spPr>
      </p:pic>
      <p:pic>
        <p:nvPicPr>
          <p:cNvPr id="7" name="Graphic 6" descr="Modern architecture outline">
            <a:extLst>
              <a:ext uri="{FF2B5EF4-FFF2-40B4-BE49-F238E27FC236}">
                <a16:creationId xmlns:a16="http://schemas.microsoft.com/office/drawing/2014/main" id="{E815013B-6BDB-D753-1C53-920CAD41B9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8938" y="3187931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78487-65C0-73F1-B660-55D69204FE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9543" y="3494645"/>
            <a:ext cx="1152686" cy="1181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245B3C-E798-DD22-95CD-B68D9BF192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6742" y="4452763"/>
            <a:ext cx="1009791" cy="9431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99B107-05A3-835C-1035-54AF198307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8036" y="4924316"/>
            <a:ext cx="885949" cy="1000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E85E89-66CC-34B1-CBE3-618536558F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4396" y="242760"/>
            <a:ext cx="1247949" cy="1219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D73EE0-A4E8-4D35-891F-216C2AF177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03974" y="1584629"/>
            <a:ext cx="828791" cy="1038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02541B-FD87-D279-1D72-1F9C5816F4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401" y="4085277"/>
            <a:ext cx="2915057" cy="12193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A3A686-7EB2-98BB-85F0-18B17B034C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30201" y="324830"/>
            <a:ext cx="1000265" cy="8383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8B2696-7DB5-B16C-F5DD-13AC9B7543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0989" y="890550"/>
            <a:ext cx="1247949" cy="571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02347C-F455-C24E-3794-D90EF9DDA36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04519" y="1069385"/>
            <a:ext cx="93358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7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Bryant, Cherie</dc:creator>
  <cp:lastModifiedBy>Bryant, Cherie</cp:lastModifiedBy>
  <cp:revision>3</cp:revision>
  <dcterms:created xsi:type="dcterms:W3CDTF">2023-11-09T18:14:55Z</dcterms:created>
  <dcterms:modified xsi:type="dcterms:W3CDTF">2023-11-09T23:32:04Z</dcterms:modified>
</cp:coreProperties>
</file>