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3D27-A43A-1607-0480-AE03E84C3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E05601-F27D-FAB4-6171-791610BE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D85F4-EF2F-EB57-5E68-8686AC84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2A02B-9233-0EFD-1F11-68F10BAE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52F08-477B-5EAF-DF7A-746AD5C2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6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B101C-7EF4-687B-E541-5703B606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78D0D-F994-E9E0-0BFF-9C0F2951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EE7F4-AD7F-C288-2D89-AD1031E3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5750A-8DB0-BD91-3FE4-1BF9482A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8019D-9380-B8AB-BFF1-815F82FC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0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8CEC5-3FBF-6D36-3CB9-A34FB22E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DDD73-274C-E11C-9223-E815B010B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4A60C-93C0-3533-DA24-6C41CB77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99830-E771-F61E-8560-FA21D483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DBE33-298A-A4A8-0BC4-1E62752D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7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50AB8-4409-2755-9D90-3B2D4D2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308D1-336C-61DB-C945-38E0F224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46582-0AB4-AD7F-BD9C-9809F58D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59C9-933C-90EB-16AE-8635317A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A06E-CBC5-9021-7647-192BECE2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5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84CA-DEDD-2CDD-3F54-D7E1FEEC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92B03-54FB-4BB0-2EF8-DF2B00D90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E74F4-3BF4-CBB1-8683-92BE49B5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A4BBD-5458-C407-9EBD-7B05764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20124-FA7F-CE57-C681-2145DB4E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7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6D39-A363-EFEA-3842-E568A30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44BF-C202-10DC-6FBC-01C6219E2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6C889-19BD-E160-86F7-224CDE4A9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027CA-FA3B-FAF7-B9BA-53D8790D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5C7DE-2B6B-15A8-81AB-237A4780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FB222-41A6-351C-A47E-2ED73A1E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89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7234F-50C0-51C8-3CFA-5A0D7D8A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1289D-D8CE-A0DF-8770-1757DC57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A1313-99F3-64D6-C5CF-6D2A071B5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F4419-EE59-6736-984B-610BB830D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B490F-4210-7820-B1E0-EB8F3EB87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AE08BD-C102-51DA-335E-A2D000C1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6F4F91-7713-602A-BF9C-10167F92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5BD021-5237-9274-D419-37EC1937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77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AE49-8600-91E8-B443-656A3503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45D3D1-DFE2-CE7E-850B-D8A75E3D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76445-053A-2EF7-64B9-2045C35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5C6332-9241-7F31-0DB8-F3C37F16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5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A9045-9AF0-1DB8-5150-41DCA6C3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ADC4C6-E885-FC58-B39E-C212367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9D1EC-E271-D423-6FEC-BFE6D916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2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1E5A-9716-EF77-A34F-D1B5E984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719EF-258E-8EDC-511A-15D4C0F5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F539E1-91D4-6858-DC97-059255E0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372AF-5020-FC9B-490E-DB533CB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BD0E8-3E6E-EAD3-B0DD-93BAEEC4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31336-F8A8-A86E-1B47-13AB28AA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30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2A571-31CA-FEE8-2CCF-88EDDB1F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8D5A91-D449-F7FF-44FB-8B5B998D2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2F6ED-2325-2E09-58D6-5BAE03118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ECBAA-35A4-585A-F0CD-9AA196E5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E0C67-7ACC-5632-97A3-72446407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B070A-584C-6D10-5BE6-7527E47B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42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238D83-D48B-8400-4F85-35E87BC3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E18FF-9E24-1907-8416-11030FCE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BB79D-5E14-380E-2477-BE56CBB90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0223A-61EB-5644-8E7E-8FF02D1A9E68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E0DD6-D790-F27A-BE6C-30FB3EF30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4A834-1B71-6467-C867-ACC5D8F2F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65D6-43F6-DF4B-920A-B94FBC83E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9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256DE82A-A23D-586E-6624-FD3588F67EE4}"/>
              </a:ext>
            </a:extLst>
          </p:cNvPr>
          <p:cNvGrpSpPr/>
          <p:nvPr/>
        </p:nvGrpSpPr>
        <p:grpSpPr>
          <a:xfrm>
            <a:off x="1939887" y="1196187"/>
            <a:ext cx="8108601" cy="1778299"/>
            <a:chOff x="1939887" y="1906194"/>
            <a:chExt cx="8108601" cy="17782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D6D1042-B4E3-E249-F0B7-2DD6D843D46C}"/>
                </a:ext>
              </a:extLst>
            </p:cNvPr>
            <p:cNvGrpSpPr/>
            <p:nvPr/>
          </p:nvGrpSpPr>
          <p:grpSpPr>
            <a:xfrm>
              <a:off x="4542802" y="1906194"/>
              <a:ext cx="2901080" cy="1778299"/>
              <a:chOff x="4975363" y="1927599"/>
              <a:chExt cx="2901080" cy="1778299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ED84505-32A9-7928-D530-C923989CDE13}"/>
                  </a:ext>
                </a:extLst>
              </p:cNvPr>
              <p:cNvGrpSpPr/>
              <p:nvPr/>
            </p:nvGrpSpPr>
            <p:grpSpPr>
              <a:xfrm>
                <a:off x="4975363" y="1927599"/>
                <a:ext cx="2901080" cy="1778299"/>
                <a:chOff x="4973518" y="1922332"/>
                <a:chExt cx="2901080" cy="1778299"/>
              </a:xfrm>
            </p:grpSpPr>
            <p:sp>
              <p:nvSpPr>
                <p:cNvPr id="4" name="圆角矩形 3">
                  <a:extLst>
                    <a:ext uri="{FF2B5EF4-FFF2-40B4-BE49-F238E27FC236}">
                      <a16:creationId xmlns:a16="http://schemas.microsoft.com/office/drawing/2014/main" id="{7A87A39B-869C-8D8C-65D6-ACA0226A4564}"/>
                    </a:ext>
                  </a:extLst>
                </p:cNvPr>
                <p:cNvSpPr/>
                <p:nvPr/>
              </p:nvSpPr>
              <p:spPr>
                <a:xfrm>
                  <a:off x="4973518" y="1922332"/>
                  <a:ext cx="2901080" cy="1778299"/>
                </a:xfrm>
                <a:prstGeom prst="roundRect">
                  <a:avLst>
                    <a:gd name="adj" fmla="val 7345"/>
                  </a:avLst>
                </a:prstGeom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1"/>
                <a:lstStyle/>
                <a:p>
                  <a:pPr algn="ctr"/>
                  <a:r>
                    <a:rPr kumimoji="1" lang="en-US" altLang="zh-CN" sz="1200" b="1" dirty="0"/>
                    <a:t>F4GW</a:t>
                  </a:r>
                  <a:endParaRPr kumimoji="1" lang="zh-CN" altLang="en-US" sz="1200" b="1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DF612F2-2BC2-C23A-84DE-5F5BCF0CE7C3}"/>
                    </a:ext>
                  </a:extLst>
                </p:cNvPr>
                <p:cNvSpPr/>
                <p:nvPr/>
              </p:nvSpPr>
              <p:spPr>
                <a:xfrm>
                  <a:off x="4973518" y="2635847"/>
                  <a:ext cx="473337" cy="193638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b="1" dirty="0"/>
                    <a:t>ens36</a:t>
                  </a:r>
                  <a:endParaRPr kumimoji="1" lang="zh-CN" altLang="en-US" sz="800" b="1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7181B4D-9745-42DA-F8A9-A5C9BEFB38A8}"/>
                    </a:ext>
                  </a:extLst>
                </p:cNvPr>
                <p:cNvSpPr/>
                <p:nvPr/>
              </p:nvSpPr>
              <p:spPr>
                <a:xfrm>
                  <a:off x="7401261" y="2635847"/>
                  <a:ext cx="473337" cy="193638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b="1" dirty="0"/>
                    <a:t>ens33</a:t>
                  </a:r>
                  <a:endParaRPr kumimoji="1" lang="zh-CN" altLang="en-US" sz="800" b="1" dirty="0"/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4B0CD9-F5F1-5589-4E3F-41B964770F10}"/>
                  </a:ext>
                </a:extLst>
              </p:cNvPr>
              <p:cNvSpPr/>
              <p:nvPr/>
            </p:nvSpPr>
            <p:spPr>
              <a:xfrm>
                <a:off x="4980795" y="2926194"/>
                <a:ext cx="882126" cy="225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800" dirty="0"/>
                  <a:t>192.168.226.22</a:t>
                </a:r>
                <a:endParaRPr kumimoji="1" lang="zh-CN" altLang="en-US" sz="8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396CE3C-0011-776B-9CE6-492723B57A28}"/>
                  </a:ext>
                </a:extLst>
              </p:cNvPr>
              <p:cNvSpPr/>
              <p:nvPr/>
            </p:nvSpPr>
            <p:spPr>
              <a:xfrm>
                <a:off x="6988885" y="2926194"/>
                <a:ext cx="882126" cy="225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800" dirty="0"/>
                  <a:t>192.168.127.22</a:t>
                </a:r>
                <a:endParaRPr kumimoji="1" lang="zh-CN" altLang="en-US" sz="800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429A904-FE7E-B7E3-0193-9E51A377522F}"/>
                </a:ext>
              </a:extLst>
            </p:cNvPr>
            <p:cNvGrpSpPr/>
            <p:nvPr/>
          </p:nvGrpSpPr>
          <p:grpSpPr>
            <a:xfrm>
              <a:off x="1939887" y="1906194"/>
              <a:ext cx="1355614" cy="1778299"/>
              <a:chOff x="2961841" y="1888191"/>
              <a:chExt cx="1355614" cy="1778299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8A6DE446-60E1-89AA-CBBA-FD176D3F68BA}"/>
                  </a:ext>
                </a:extLst>
              </p:cNvPr>
              <p:cNvSpPr/>
              <p:nvPr/>
            </p:nvSpPr>
            <p:spPr>
              <a:xfrm>
                <a:off x="2961841" y="1888191"/>
                <a:ext cx="1355614" cy="1778299"/>
              </a:xfrm>
              <a:prstGeom prst="roundRect">
                <a:avLst>
                  <a:gd name="adj" fmla="val 7345"/>
                </a:avLst>
              </a:prstGeom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kumimoji="1" lang="en-US" altLang="zh-CN" sz="1200" b="1" dirty="0"/>
                  <a:t>Client</a:t>
                </a:r>
                <a:endParaRPr kumimoji="1" lang="zh-CN" altLang="en-US" sz="1200" b="1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22280DD-4182-4E46-DDFD-E5523FF4E36F}"/>
                  </a:ext>
                </a:extLst>
              </p:cNvPr>
              <p:cNvSpPr/>
              <p:nvPr/>
            </p:nvSpPr>
            <p:spPr>
              <a:xfrm>
                <a:off x="3844118" y="2601706"/>
                <a:ext cx="473337" cy="193638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dirty="0"/>
                  <a:t>ens33</a:t>
                </a:r>
                <a:endParaRPr kumimoji="1" lang="zh-CN" altLang="en-US" sz="800" b="1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BA62218-C37F-18E5-1CAE-644E1F78B714}"/>
                  </a:ext>
                </a:extLst>
              </p:cNvPr>
              <p:cNvSpPr/>
              <p:nvPr/>
            </p:nvSpPr>
            <p:spPr>
              <a:xfrm>
                <a:off x="3429897" y="2886786"/>
                <a:ext cx="882126" cy="225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800" dirty="0"/>
                  <a:t>192.168.226.21</a:t>
                </a:r>
                <a:endParaRPr kumimoji="1" lang="zh-CN" altLang="en-US" sz="800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25B711F-1D45-F86F-65F2-00FE740FBD22}"/>
                </a:ext>
              </a:extLst>
            </p:cNvPr>
            <p:cNvGrpSpPr/>
            <p:nvPr/>
          </p:nvGrpSpPr>
          <p:grpSpPr>
            <a:xfrm>
              <a:off x="8691183" y="1906194"/>
              <a:ext cx="1357305" cy="1778299"/>
              <a:chOff x="8217001" y="1888191"/>
              <a:chExt cx="1357305" cy="1778299"/>
            </a:xfrm>
          </p:grpSpPr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A8A0741E-22C9-4130-A7DC-CDBA43FDC361}"/>
                  </a:ext>
                </a:extLst>
              </p:cNvPr>
              <p:cNvSpPr/>
              <p:nvPr/>
            </p:nvSpPr>
            <p:spPr>
              <a:xfrm>
                <a:off x="8217001" y="1888191"/>
                <a:ext cx="1357305" cy="1778299"/>
              </a:xfrm>
              <a:prstGeom prst="roundRect">
                <a:avLst>
                  <a:gd name="adj" fmla="val 7345"/>
                </a:avLst>
              </a:prstGeom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kumimoji="1" lang="en-US" altLang="zh-CN" sz="1200" b="1" dirty="0"/>
                  <a:t>F4Proxy</a:t>
                </a:r>
                <a:endParaRPr kumimoji="1" lang="zh-CN" altLang="en-US" sz="1200" b="1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140F32B-AD1B-3B10-755B-6A7A5F740AD3}"/>
                  </a:ext>
                </a:extLst>
              </p:cNvPr>
              <p:cNvSpPr/>
              <p:nvPr/>
            </p:nvSpPr>
            <p:spPr>
              <a:xfrm>
                <a:off x="8217001" y="2601706"/>
                <a:ext cx="473337" cy="193638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dirty="0"/>
                  <a:t>ens33</a:t>
                </a:r>
                <a:endParaRPr kumimoji="1" lang="zh-CN" altLang="en-US" sz="800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FBCB30D-3410-EC67-E829-EC1F684083D9}"/>
                  </a:ext>
                </a:extLst>
              </p:cNvPr>
              <p:cNvSpPr/>
              <p:nvPr/>
            </p:nvSpPr>
            <p:spPr>
              <a:xfrm>
                <a:off x="8222433" y="2886786"/>
                <a:ext cx="882126" cy="225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800" dirty="0"/>
                  <a:t>192.168.127.31</a:t>
                </a:r>
                <a:endParaRPr kumimoji="1" lang="zh-CN" altLang="en-US" sz="800" dirty="0"/>
              </a:p>
            </p:txBody>
          </p:sp>
        </p:grp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6730D362-DEEE-2F5C-DE66-FBA10CB88A50}"/>
                </a:ext>
              </a:extLst>
            </p:cNvPr>
            <p:cNvCxnSpPr>
              <a:stCxn id="17" idx="3"/>
              <a:endCxn id="5" idx="1"/>
            </p:cNvCxnSpPr>
            <p:nvPr/>
          </p:nvCxnSpPr>
          <p:spPr>
            <a:xfrm>
              <a:off x="3295501" y="2716528"/>
              <a:ext cx="124730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10B1732-35BF-4703-7670-77026BD125EA}"/>
                </a:ext>
              </a:extLst>
            </p:cNvPr>
            <p:cNvCxnSpPr>
              <a:cxnSpLocks/>
              <a:stCxn id="6" idx="3"/>
              <a:endCxn id="23" idx="1"/>
            </p:cNvCxnSpPr>
            <p:nvPr/>
          </p:nvCxnSpPr>
          <p:spPr>
            <a:xfrm>
              <a:off x="7443882" y="2716528"/>
              <a:ext cx="124730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19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133</dc:creator>
  <cp:lastModifiedBy>133</cp:lastModifiedBy>
  <cp:revision>5</cp:revision>
  <dcterms:created xsi:type="dcterms:W3CDTF">2024-05-03T00:16:11Z</dcterms:created>
  <dcterms:modified xsi:type="dcterms:W3CDTF">2024-05-31T01:07:33Z</dcterms:modified>
</cp:coreProperties>
</file>