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6B352-1889-2C66-2E51-EB5C46E8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8C52B-FE68-071C-9EEF-75227E3D6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438FC-A631-4ECE-3061-A8E5B6CD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BF447-295B-ED56-C2DD-5638167E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912A-B779-67D2-3CF4-73B671C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7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20D25-15B4-10C6-3DE7-E6BAE21B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7EC78-14A3-7024-DDC7-0C53D0A1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3BCA3-9178-DA30-3EC8-687A353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29BF5-C93B-007E-52CE-74E6BC24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D5D14-0545-63E3-B4E0-7AE2F130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9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1BB285-B912-580E-983D-607A42B3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3EFDF-DDDC-E5A1-5ECD-B6FA022CA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2F794-1709-4DF5-D60C-F6F39C42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D8FDE-3CF5-4573-B7A9-2CD18A8A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7AA27-F857-6561-F431-1DC9F60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69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89BE4-7307-C661-C31A-B1B6A2F6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1847C-9D96-B444-5C66-ECD027C5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411C2-D043-A137-3883-00082AB0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767E7-6A9E-DF20-A3C6-1D7D2C4F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7F66A-B61B-8331-F902-D4FE5169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73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65F0C-89CC-4467-8AC7-74C84C92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4F778-A957-E525-A6B9-68FA618B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AD8DC-7350-7352-7990-A4A1E205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EF712-21E3-932D-50FB-CDF3D82D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4A035-C0A3-4A8E-AD51-F132F0A2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2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1740C-0D5D-F06D-0191-049B9769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36663-9BDC-09F8-CEC0-6DDF06FB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5E58C-9B00-9665-5277-322063F79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BACF5-BB18-B5B9-9966-07BA0FA6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E8FB5-3672-D426-0944-CCE25FA8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59CFD-5139-E9BA-D8A6-65EB6FD5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03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2F358-7642-38C5-EE22-CB038015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B9CB8-6BFE-0468-024C-14F0B984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9E598-CA45-4571-ABCE-D79084C2B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FEE57-92C2-76D3-E637-F78F443CA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F52D35-80D0-6737-F2D2-389ED47D3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579E19-ED3C-2956-1F99-3CD15B9F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B5323C-5D7C-BCBA-D1DB-22C307A9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8FE740-7473-2B98-EA38-F81782C2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CA6E-1E9B-EF50-A6DD-365F519F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FFF0B-9243-7642-0CE7-9861853A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A214AF-3706-3186-59B3-7364AFAC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CB146-EDF1-A66D-383C-B218688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6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77C33E-0FE0-6437-B06A-29221E62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69E7CF-9B45-A862-0C0D-413AAE8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6A295-A305-365E-29F3-1CAB504E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8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82D81-902C-6092-54F2-8D7C3508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94B57-4236-823F-480C-77CAD667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5D0B1-E67B-6BB0-E809-0035510AE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F6263-0460-6848-10C6-F7BB19D4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22706-7484-171E-072E-C92146B1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7B1DB-9E81-E68A-6E99-8941D0B2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54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07D2-2FDD-06A9-8313-E4DCD97B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9B7D6-F929-A359-379B-576AF0A49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4750A-F1C5-37A6-0937-D540CF819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8FCC0-5CF2-E1D2-239B-11D17D1B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6B209-4411-5341-8B69-52A54277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76DD5-D019-9B92-42E2-A99607F3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72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352FC7-A949-9FDC-B3F5-934028D1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7E9E5-2CD2-8177-E998-E5033CD7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13AB0-0915-AF49-999D-8F25ED182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9C4D6-E34D-E82D-19CB-C74230883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C8A5D-3FCA-E5FC-BCE0-F1315481D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23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47EED6FD-A8A6-C80A-9BCE-D058E908497A}"/>
              </a:ext>
            </a:extLst>
          </p:cNvPr>
          <p:cNvGrpSpPr/>
          <p:nvPr/>
        </p:nvGrpSpPr>
        <p:grpSpPr>
          <a:xfrm>
            <a:off x="2118774" y="828074"/>
            <a:ext cx="8223575" cy="4867518"/>
            <a:chOff x="2118774" y="462312"/>
            <a:chExt cx="8223575" cy="486751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143DD-3BA7-15A6-42C4-0EB57025C837}"/>
                </a:ext>
              </a:extLst>
            </p:cNvPr>
            <p:cNvGrpSpPr/>
            <p:nvPr/>
          </p:nvGrpSpPr>
          <p:grpSpPr>
            <a:xfrm>
              <a:off x="2118774" y="462312"/>
              <a:ext cx="8223575" cy="4188940"/>
              <a:chOff x="2729006" y="819525"/>
              <a:chExt cx="8223575" cy="4188940"/>
            </a:xfrm>
          </p:grpSpPr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5AA42477-D8AB-4879-4FFC-A215BB0CBD13}"/>
                  </a:ext>
                </a:extLst>
              </p:cNvPr>
              <p:cNvSpPr/>
              <p:nvPr/>
            </p:nvSpPr>
            <p:spPr>
              <a:xfrm>
                <a:off x="3084952" y="819525"/>
                <a:ext cx="7867629" cy="3954162"/>
              </a:xfrm>
              <a:prstGeom prst="roundRect">
                <a:avLst>
                  <a:gd name="adj" fmla="val 603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10" name="图片 9" descr="图标&#10;&#10;描述已自动生成">
                <a:extLst>
                  <a:ext uri="{FF2B5EF4-FFF2-40B4-BE49-F238E27FC236}">
                    <a16:creationId xmlns:a16="http://schemas.microsoft.com/office/drawing/2014/main" id="{3BA96ED1-AE63-4B19-946D-663C2ACF9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29006" y="4318826"/>
                <a:ext cx="711886" cy="689639"/>
              </a:xfrm>
              <a:prstGeom prst="rect">
                <a:avLst/>
              </a:prstGeom>
            </p:spPr>
          </p:pic>
        </p:grp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79286B9A-E0BD-1DD0-EB67-B263E40946C0}"/>
                </a:ext>
              </a:extLst>
            </p:cNvPr>
            <p:cNvSpPr/>
            <p:nvPr/>
          </p:nvSpPr>
          <p:spPr>
            <a:xfrm>
              <a:off x="3806843" y="619550"/>
              <a:ext cx="5233524" cy="3562113"/>
            </a:xfrm>
            <a:prstGeom prst="roundRect">
              <a:avLst>
                <a:gd name="adj" fmla="val 6035"/>
              </a:avLst>
            </a:prstGeom>
            <a:solidFill>
              <a:schemeClr val="tx2">
                <a:lumMod val="20000"/>
                <a:lumOff val="80000"/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kumimoji="1" lang="en-US" altLang="zh-CN" b="1" dirty="0"/>
                <a:t>OSM</a:t>
              </a:r>
              <a:endParaRPr kumimoji="1" lang="zh-CN" altLang="en-US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543AF35-FD13-77D1-E905-B813D7EDE83E}"/>
                </a:ext>
              </a:extLst>
            </p:cNvPr>
            <p:cNvSpPr/>
            <p:nvPr/>
          </p:nvSpPr>
          <p:spPr>
            <a:xfrm>
              <a:off x="3864799" y="983093"/>
              <a:ext cx="1449860" cy="463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OSM</a:t>
              </a:r>
              <a:r>
                <a:rPr kumimoji="1" lang="zh-CN" alt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kumimoji="1" lang="en-US" altLang="zh-CN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Controller</a:t>
              </a:r>
              <a:endParaRPr kumimoji="1" lang="zh-CN" altLang="en-US" sz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D10AAD-54A2-5464-F898-647D6C83C5F4}"/>
                </a:ext>
              </a:extLst>
            </p:cNvPr>
            <p:cNvSpPr/>
            <p:nvPr/>
          </p:nvSpPr>
          <p:spPr>
            <a:xfrm>
              <a:off x="2676473" y="2399142"/>
              <a:ext cx="976183" cy="46363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Client</a:t>
              </a:r>
              <a:endParaRPr kumimoji="1" lang="zh-CN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22C3D1-83C1-EAA3-87D3-35A2D398DF81}"/>
                </a:ext>
              </a:extLst>
            </p:cNvPr>
            <p:cNvSpPr/>
            <p:nvPr/>
          </p:nvSpPr>
          <p:spPr>
            <a:xfrm>
              <a:off x="9194941" y="2373016"/>
              <a:ext cx="976183" cy="46363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Time Server</a:t>
              </a:r>
              <a:endParaRPr kumimoji="1" lang="zh-CN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2ED631-830C-36E8-6F19-16075F203CAC}"/>
                </a:ext>
              </a:extLst>
            </p:cNvPr>
            <p:cNvSpPr/>
            <p:nvPr/>
          </p:nvSpPr>
          <p:spPr>
            <a:xfrm>
              <a:off x="5483311" y="1612694"/>
              <a:ext cx="1884406" cy="20365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POD</a:t>
              </a:r>
              <a:endParaRPr kumimoji="1" lang="zh-CN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BC171A1-9C68-752A-E62D-A3A71CC1699F}"/>
                </a:ext>
              </a:extLst>
            </p:cNvPr>
            <p:cNvSpPr/>
            <p:nvPr/>
          </p:nvSpPr>
          <p:spPr>
            <a:xfrm>
              <a:off x="5483311" y="1957202"/>
              <a:ext cx="1884405" cy="134751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Sidecar</a:t>
              </a:r>
              <a:endParaRPr kumimoji="1" lang="zh-CN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0947B72-8E95-FA9F-3C52-CF4B39045E4E}"/>
                </a:ext>
              </a:extLst>
            </p:cNvPr>
            <p:cNvSpPr/>
            <p:nvPr/>
          </p:nvSpPr>
          <p:spPr>
            <a:xfrm>
              <a:off x="5937422" y="2399142"/>
              <a:ext cx="976183" cy="46363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Middle Server</a:t>
              </a:r>
              <a:endParaRPr kumimoji="1" lang="zh-CN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DFB40FA-D8A9-47F9-1CD1-78106A8544C8}"/>
                </a:ext>
              </a:extLst>
            </p:cNvPr>
            <p:cNvSpPr/>
            <p:nvPr/>
          </p:nvSpPr>
          <p:spPr>
            <a:xfrm>
              <a:off x="4034239" y="2435445"/>
              <a:ext cx="1145830" cy="400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mTLS</a:t>
              </a:r>
            </a:p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Control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94CB6F-EFDF-3E11-1191-6F2AF895DD67}"/>
                </a:ext>
              </a:extLst>
            </p:cNvPr>
            <p:cNvSpPr/>
            <p:nvPr/>
          </p:nvSpPr>
          <p:spPr>
            <a:xfrm>
              <a:off x="7828990" y="2419247"/>
              <a:ext cx="935166" cy="400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mTLS</a:t>
              </a:r>
              <a:r>
                <a:rPr kumimoji="1"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Egress</a:t>
              </a:r>
              <a:endParaRPr kumimoji="1" lang="zh-CN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9AE449C-123D-6BB8-1083-D1DE186FF1CA}"/>
                </a:ext>
              </a:extLst>
            </p:cNvPr>
            <p:cNvSpPr/>
            <p:nvPr/>
          </p:nvSpPr>
          <p:spPr>
            <a:xfrm>
              <a:off x="5675114" y="4929804"/>
              <a:ext cx="1862154" cy="400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" altLang="zh-CN" sz="1400" b="1" i="0" u="none" strike="noStrike" dirty="0">
                  <a:solidFill>
                    <a:srgbClr val="333333"/>
                  </a:solidFill>
                  <a:effectLst/>
                  <a:latin typeface="Open Sans" panose="020F0502020204030204" pitchFamily="34" charset="0"/>
                </a:rPr>
                <a:t>Bidirectional mTLS</a:t>
              </a: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25572F5-441A-FCE4-E6F9-8DB243250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8639" y="942943"/>
              <a:ext cx="589136" cy="589136"/>
            </a:xfrm>
            <a:prstGeom prst="rect">
              <a:avLst/>
            </a:prstGeom>
          </p:spPr>
        </p:pic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5AAF448E-0A35-66C4-B1AA-C7880A350AC3}"/>
                </a:ext>
              </a:extLst>
            </p:cNvPr>
            <p:cNvCxnSpPr>
              <a:cxnSpLocks/>
              <a:stCxn id="45" idx="2"/>
              <a:endCxn id="27" idx="3"/>
            </p:cNvCxnSpPr>
            <p:nvPr/>
          </p:nvCxnSpPr>
          <p:spPr>
            <a:xfrm flipH="1">
              <a:off x="7367716" y="1532079"/>
              <a:ext cx="905491" cy="109887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AFFEBB9F-F792-CC4A-34A2-44FDF30C91B5}"/>
                </a:ext>
              </a:extLst>
            </p:cNvPr>
            <p:cNvCxnSpPr>
              <a:cxnSpLocks/>
              <a:stCxn id="45" idx="2"/>
              <a:endCxn id="25" idx="1"/>
            </p:cNvCxnSpPr>
            <p:nvPr/>
          </p:nvCxnSpPr>
          <p:spPr>
            <a:xfrm>
              <a:off x="8273207" y="1532079"/>
              <a:ext cx="921734" cy="1072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7AD6000-1A7F-6C41-86B3-E824BE0B06EA}"/>
                </a:ext>
              </a:extLst>
            </p:cNvPr>
            <p:cNvSpPr/>
            <p:nvPr/>
          </p:nvSpPr>
          <p:spPr>
            <a:xfrm>
              <a:off x="7137635" y="1665128"/>
              <a:ext cx="2394808" cy="400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Admin issues certificates</a:t>
              </a:r>
              <a:endParaRPr kumimoji="1" lang="zh-CN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1B78742A-DCBE-DE8E-5142-2D35C4C4E641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flipH="1">
              <a:off x="3652656" y="1446723"/>
              <a:ext cx="937073" cy="11842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8F116405-BCAC-5282-F0D2-551A950713AB}"/>
                </a:ext>
              </a:extLst>
            </p:cNvPr>
            <p:cNvCxnSpPr>
              <a:cxnSpLocks/>
              <a:stCxn id="13" idx="2"/>
              <a:endCxn id="27" idx="1"/>
            </p:cNvCxnSpPr>
            <p:nvPr/>
          </p:nvCxnSpPr>
          <p:spPr>
            <a:xfrm>
              <a:off x="4589729" y="1446723"/>
              <a:ext cx="893582" cy="11842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B915B4-7D33-21CF-9A47-D05222667831}"/>
                </a:ext>
              </a:extLst>
            </p:cNvPr>
            <p:cNvSpPr/>
            <p:nvPr/>
          </p:nvSpPr>
          <p:spPr>
            <a:xfrm>
              <a:off x="3152837" y="1978431"/>
              <a:ext cx="2394808" cy="400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OSM</a:t>
              </a:r>
              <a:r>
                <a:rPr kumimoji="1"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r>
                <a:rPr kumimoji="1"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issues certificates</a:t>
              </a:r>
              <a:endParaRPr kumimoji="1" lang="zh-CN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CD2E2AC-27D6-32D9-4883-AAFB845C0D24}"/>
                </a:ext>
              </a:extLst>
            </p:cNvPr>
            <p:cNvSpPr/>
            <p:nvPr/>
          </p:nvSpPr>
          <p:spPr>
            <a:xfrm>
              <a:off x="4461747" y="2804325"/>
              <a:ext cx="192967" cy="2038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dirty="0"/>
                <a:t>1</a:t>
              </a:r>
              <a:endParaRPr kumimoji="1" lang="zh-CN" altLang="en-US" sz="800" b="1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8C4723A-A87F-51D6-477D-12CDE1B2770D}"/>
                </a:ext>
              </a:extLst>
            </p:cNvPr>
            <p:cNvSpPr/>
            <p:nvPr/>
          </p:nvSpPr>
          <p:spPr>
            <a:xfrm>
              <a:off x="8258058" y="2804325"/>
              <a:ext cx="192967" cy="2038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dirty="0"/>
                <a:t>2</a:t>
              </a:r>
              <a:endParaRPr kumimoji="1" lang="zh-CN" altLang="en-US" sz="800" b="1" dirty="0"/>
            </a:p>
          </p:txBody>
        </p:sp>
        <p:cxnSp>
          <p:nvCxnSpPr>
            <p:cNvPr id="6" name="肘形连接符 5">
              <a:extLst>
                <a:ext uri="{FF2B5EF4-FFF2-40B4-BE49-F238E27FC236}">
                  <a16:creationId xmlns:a16="http://schemas.microsoft.com/office/drawing/2014/main" id="{2B405455-01CC-54F8-E678-77F077D7D4A4}"/>
                </a:ext>
              </a:extLst>
            </p:cNvPr>
            <p:cNvCxnSpPr>
              <a:cxnSpLocks/>
              <a:stCxn id="44" idx="1"/>
              <a:endCxn id="77" idx="2"/>
            </p:cNvCxnSpPr>
            <p:nvPr/>
          </p:nvCxnSpPr>
          <p:spPr>
            <a:xfrm rot="10800000">
              <a:off x="4461748" y="2906269"/>
              <a:ext cx="1213367" cy="2223549"/>
            </a:xfrm>
            <a:prstGeom prst="bentConnector3">
              <a:avLst>
                <a:gd name="adj1" fmla="val 180205"/>
              </a:avLst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>
              <a:extLst>
                <a:ext uri="{FF2B5EF4-FFF2-40B4-BE49-F238E27FC236}">
                  <a16:creationId xmlns:a16="http://schemas.microsoft.com/office/drawing/2014/main" id="{32A2920D-8AF0-DD70-DA92-08F4B7375D83}"/>
                </a:ext>
              </a:extLst>
            </p:cNvPr>
            <p:cNvCxnSpPr>
              <a:cxnSpLocks/>
              <a:stCxn id="44" idx="3"/>
              <a:endCxn id="79" idx="6"/>
            </p:cNvCxnSpPr>
            <p:nvPr/>
          </p:nvCxnSpPr>
          <p:spPr>
            <a:xfrm flipV="1">
              <a:off x="7537268" y="2906268"/>
              <a:ext cx="913757" cy="2223549"/>
            </a:xfrm>
            <a:prstGeom prst="bentConnector3">
              <a:avLst>
                <a:gd name="adj1" fmla="val 199356"/>
              </a:avLst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87806EC-78CE-55F0-8F4D-84D7078DFD28}"/>
                </a:ext>
              </a:extLst>
            </p:cNvPr>
            <p:cNvCxnSpPr>
              <a:cxnSpLocks/>
              <a:stCxn id="14" idx="3"/>
              <a:endCxn id="27" idx="1"/>
            </p:cNvCxnSpPr>
            <p:nvPr/>
          </p:nvCxnSpPr>
          <p:spPr>
            <a:xfrm>
              <a:off x="3652656" y="2630957"/>
              <a:ext cx="1830655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CF24503-F1C2-32F0-AAAD-B80CC352AA42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 flipV="1">
              <a:off x="7367716" y="2604831"/>
              <a:ext cx="1827225" cy="261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38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27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Aharoni</vt:lpstr>
      <vt:lpstr>Arial</vt:lpstr>
      <vt:lpstr>Open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力</dc:creator>
  <cp:lastModifiedBy>白 力</cp:lastModifiedBy>
  <cp:revision>7</cp:revision>
  <dcterms:created xsi:type="dcterms:W3CDTF">2022-10-07T10:35:26Z</dcterms:created>
  <dcterms:modified xsi:type="dcterms:W3CDTF">2022-10-09T11:23:45Z</dcterms:modified>
</cp:coreProperties>
</file>