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B352-1889-2C66-2E51-EB5C46E8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8C52B-FE68-071C-9EEF-75227E3D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438FC-A631-4ECE-3061-A8E5B6CD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F447-295B-ED56-C2DD-5638167E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912A-B779-67D2-3CF4-73B671C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7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0D25-15B4-10C6-3DE7-E6BAE21B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7EC78-14A3-7024-DDC7-0C53D0A1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BCA3-9178-DA30-3EC8-687A353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29BF5-C93B-007E-52CE-74E6BC24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D5D14-0545-63E3-B4E0-7AE2F130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BB285-B912-580E-983D-607A42B3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3EFDF-DDDC-E5A1-5ECD-B6FA022C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2F794-1709-4DF5-D60C-F6F39C42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8FDE-3CF5-4573-B7A9-2CD18A8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AA27-F857-6561-F431-1DC9F60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6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89BE4-7307-C661-C31A-B1B6A2F6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847C-9D96-B444-5C66-ECD027C5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11C2-D043-A137-3883-00082AB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67E7-6A9E-DF20-A3C6-1D7D2C4F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7F66A-B61B-8331-F902-D4FE5169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73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5F0C-89CC-4467-8AC7-74C84C9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4F778-A957-E525-A6B9-68FA618B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AD8DC-7350-7352-7990-A4A1E205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EF712-21E3-932D-50FB-CDF3D82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4A035-C0A3-4A8E-AD51-F132F0A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2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740C-0D5D-F06D-0191-049B9769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36663-9BDC-09F8-CEC0-6DDF06FB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5E58C-9B00-9665-5277-322063F7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BACF5-BB18-B5B9-9966-07BA0FA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8FB5-3672-D426-0944-CCE25FA8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9CFD-5139-E9BA-D8A6-65EB6FD5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0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F358-7642-38C5-EE22-CB038015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B9CB8-6BFE-0468-024C-14F0B984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9E598-CA45-4571-ABCE-D79084C2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FEE57-92C2-76D3-E637-F78F443C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52D35-80D0-6737-F2D2-389ED47D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79E19-ED3C-2956-1F99-3CD15B9F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5323C-5D7C-BCBA-D1DB-22C307A9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FE740-7473-2B98-EA38-F81782C2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CA6E-1E9B-EF50-A6DD-365F519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FFF0B-9243-7642-0CE7-9861853A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214AF-3706-3186-59B3-7364AFAC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CB146-EDF1-A66D-383C-B218688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6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7C33E-0FE0-6437-B06A-29221E6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69E7CF-9B45-A862-0C0D-413AAE8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6A295-A305-365E-29F3-1CAB504E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8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2D81-902C-6092-54F2-8D7C3508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94B57-4236-823F-480C-77CAD667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5D0B1-E67B-6BB0-E809-0035510AE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F6263-0460-6848-10C6-F7BB19D4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22706-7484-171E-072E-C92146B1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7B1DB-9E81-E68A-6E99-8941D0B2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07D2-2FDD-06A9-8313-E4DCD97B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9B7D6-F929-A359-379B-576AF0A4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4750A-F1C5-37A6-0937-D540CF81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FCC0-5CF2-E1D2-239B-11D17D1B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6B209-4411-5341-8B69-52A54277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76DD5-D019-9B92-42E2-A99607F3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72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352FC7-A949-9FDC-B3F5-934028D1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E9E5-2CD2-8177-E998-E5033CD7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3AB0-0915-AF49-999D-8F25ED18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4C7-59D8-5D40-B603-FD7D1475827F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C4D6-E34D-E82D-19CB-C74230883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8A5D-3FCA-E5FC-BCE0-F1315481D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600B-1059-AD44-9D93-B29A574C1E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23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F17FDD3-DB0A-DF01-4CC6-E13158B5FEB2}"/>
              </a:ext>
            </a:extLst>
          </p:cNvPr>
          <p:cNvGrpSpPr/>
          <p:nvPr/>
        </p:nvGrpSpPr>
        <p:grpSpPr>
          <a:xfrm>
            <a:off x="939114" y="782455"/>
            <a:ext cx="9597767" cy="5409522"/>
            <a:chOff x="939114" y="1297460"/>
            <a:chExt cx="9597767" cy="5409522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427B5A0-44BF-6FCB-C3E4-941EB9EA306E}"/>
                </a:ext>
              </a:extLst>
            </p:cNvPr>
            <p:cNvGrpSpPr/>
            <p:nvPr/>
          </p:nvGrpSpPr>
          <p:grpSpPr>
            <a:xfrm>
              <a:off x="939114" y="1297460"/>
              <a:ext cx="9597767" cy="5409522"/>
              <a:chOff x="939114" y="1297460"/>
              <a:chExt cx="9597767" cy="5409522"/>
            </a:xfrm>
          </p:grpSpPr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AA42477-D8AB-4879-4FFC-A215BB0CBD13}"/>
                  </a:ext>
                </a:extLst>
              </p:cNvPr>
              <p:cNvSpPr/>
              <p:nvPr/>
            </p:nvSpPr>
            <p:spPr>
              <a:xfrm>
                <a:off x="3620530" y="1334530"/>
                <a:ext cx="5597611" cy="3954162"/>
              </a:xfrm>
              <a:prstGeom prst="roundRect">
                <a:avLst>
                  <a:gd name="adj" fmla="val 603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0" name="图片 9" descr="图标&#10;&#10;描述已自动生成">
                <a:extLst>
                  <a:ext uri="{FF2B5EF4-FFF2-40B4-BE49-F238E27FC236}">
                    <a16:creationId xmlns:a16="http://schemas.microsoft.com/office/drawing/2014/main" id="{3BA96ED1-AE63-4B19-946D-663C2ACF9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64587" y="4833831"/>
                <a:ext cx="711886" cy="689639"/>
              </a:xfrm>
              <a:prstGeom prst="rect">
                <a:avLst/>
              </a:prstGeom>
            </p:spPr>
          </p:pic>
          <p:pic>
            <p:nvPicPr>
              <p:cNvPr id="12" name="图片 11" descr="黑白色的标志&#10;&#10;中度可信度描述已自动生成">
                <a:extLst>
                  <a:ext uri="{FF2B5EF4-FFF2-40B4-BE49-F238E27FC236}">
                    <a16:creationId xmlns:a16="http://schemas.microsoft.com/office/drawing/2014/main" id="{B83F895C-0B1B-936C-3800-7515EC7AA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881" y="2776681"/>
                <a:ext cx="645297" cy="738563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543AF35-FD13-77D1-E905-B813D7EDE83E}"/>
                  </a:ext>
                </a:extLst>
              </p:cNvPr>
              <p:cNvSpPr/>
              <p:nvPr/>
            </p:nvSpPr>
            <p:spPr>
              <a:xfrm>
                <a:off x="3943178" y="4411122"/>
                <a:ext cx="1449860" cy="463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OSM</a:t>
                </a:r>
                <a:r>
                  <a:rPr kumimoji="1" lang="zh-CN" alt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kumimoji="1" lang="en-US" altLang="zh-CN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Controller</a:t>
                </a:r>
                <a:endParaRPr kumimoji="1" lang="zh-CN" altLang="en-US" sz="1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3D10AAD-54A2-5464-F898-647D6C83C5F4}"/>
                  </a:ext>
                </a:extLst>
              </p:cNvPr>
              <p:cNvSpPr/>
              <p:nvPr/>
            </p:nvSpPr>
            <p:spPr>
              <a:xfrm>
                <a:off x="939114" y="2914147"/>
                <a:ext cx="976183" cy="46363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Client</a:t>
                </a:r>
                <a:endParaRPr kumimoji="1" lang="zh-CN" alt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17C221FD-76D9-8609-FD5B-3FA4D946692D}"/>
                  </a:ext>
                </a:extLst>
              </p:cNvPr>
              <p:cNvCxnSpPr>
                <a:cxnSpLocks/>
                <a:stCxn id="14" idx="3"/>
                <a:endCxn id="12" idx="1"/>
              </p:cNvCxnSpPr>
              <p:nvPr/>
            </p:nvCxnSpPr>
            <p:spPr>
              <a:xfrm>
                <a:off x="1915297" y="3145962"/>
                <a:ext cx="1382584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22C3D1-83C1-EAA3-87D3-35A2D398DF81}"/>
                  </a:ext>
                </a:extLst>
              </p:cNvPr>
              <p:cNvSpPr/>
              <p:nvPr/>
            </p:nvSpPr>
            <p:spPr>
              <a:xfrm>
                <a:off x="9560698" y="2914147"/>
                <a:ext cx="976183" cy="46363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Time Server</a:t>
                </a:r>
                <a:endParaRPr kumimoji="1" lang="zh-CN" alt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D2ED631-830C-36E8-6F19-16075F203CAC}"/>
                  </a:ext>
                </a:extLst>
              </p:cNvPr>
              <p:cNvSpPr/>
              <p:nvPr/>
            </p:nvSpPr>
            <p:spPr>
              <a:xfrm>
                <a:off x="5483311" y="2127699"/>
                <a:ext cx="1884406" cy="2036526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POD</a:t>
                </a:r>
                <a:endParaRPr kumimoji="1" lang="zh-CN" alt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BC171A1-9C68-752A-E62D-A3A71CC1699F}"/>
                  </a:ext>
                </a:extLst>
              </p:cNvPr>
              <p:cNvSpPr/>
              <p:nvPr/>
            </p:nvSpPr>
            <p:spPr>
              <a:xfrm>
                <a:off x="5483311" y="2472207"/>
                <a:ext cx="1884405" cy="134751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Sidecar</a:t>
                </a:r>
                <a:endParaRPr kumimoji="1" lang="zh-CN" alt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0947B72-8E95-FA9F-3C52-CF4B39045E4E}"/>
                  </a:ext>
                </a:extLst>
              </p:cNvPr>
              <p:cNvSpPr/>
              <p:nvPr/>
            </p:nvSpPr>
            <p:spPr>
              <a:xfrm>
                <a:off x="5937422" y="2914147"/>
                <a:ext cx="976183" cy="46363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Middle Server</a:t>
                </a:r>
                <a:endParaRPr kumimoji="1" lang="zh-CN" alt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87806EC-78CE-55F0-8F4D-84D7078DFD28}"/>
                  </a:ext>
                </a:extLst>
              </p:cNvPr>
              <p:cNvCxnSpPr>
                <a:cxnSpLocks/>
                <a:stCxn id="12" idx="3"/>
                <a:endCxn id="27" idx="1"/>
              </p:cNvCxnSpPr>
              <p:nvPr/>
            </p:nvCxnSpPr>
            <p:spPr>
              <a:xfrm>
                <a:off x="3943178" y="3145963"/>
                <a:ext cx="154013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4CF24503-F1C2-32F0-AAAD-B80CC352AA42}"/>
                  </a:ext>
                </a:extLst>
              </p:cNvPr>
              <p:cNvCxnSpPr>
                <a:cxnSpLocks/>
                <a:stCxn id="27" idx="3"/>
                <a:endCxn id="25" idx="1"/>
              </p:cNvCxnSpPr>
              <p:nvPr/>
            </p:nvCxnSpPr>
            <p:spPr>
              <a:xfrm flipV="1">
                <a:off x="7367716" y="3145962"/>
                <a:ext cx="219298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3BD637F-2E7F-CCF1-B7ED-FE5CBB5C49F5}"/>
                  </a:ext>
                </a:extLst>
              </p:cNvPr>
              <p:cNvSpPr/>
              <p:nvPr/>
            </p:nvSpPr>
            <p:spPr>
              <a:xfrm>
                <a:off x="2068384" y="2861599"/>
                <a:ext cx="935166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mTLS</a:t>
                </a:r>
                <a:endPara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DFB40FA-D8A9-47F9-1CD1-78106A8544C8}"/>
                  </a:ext>
                </a:extLst>
              </p:cNvPr>
              <p:cNvSpPr/>
              <p:nvPr/>
            </p:nvSpPr>
            <p:spPr>
              <a:xfrm>
                <a:off x="4138743" y="2924324"/>
                <a:ext cx="935166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mTLS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Ingress</a:t>
                </a:r>
                <a:endPara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394CB6F-EFDF-3E11-1191-6F2AF895DD67}"/>
                  </a:ext>
                </a:extLst>
              </p:cNvPr>
              <p:cNvSpPr/>
              <p:nvPr/>
            </p:nvSpPr>
            <p:spPr>
              <a:xfrm>
                <a:off x="7972683" y="2934252"/>
                <a:ext cx="935166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mTLS</a:t>
                </a:r>
                <a:r>
                  <a:rPr kumimoji="1"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Egress</a:t>
                </a:r>
                <a:endPara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A398D7D2-75CA-7619-6437-53C602C0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2021" y="1297460"/>
                <a:ext cx="589136" cy="589136"/>
              </a:xfrm>
              <a:prstGeom prst="rect">
                <a:avLst/>
              </a:prstGeom>
            </p:spPr>
          </p:pic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20523CF1-B245-7C2F-42E9-77949C0D36FC}"/>
                  </a:ext>
                </a:extLst>
              </p:cNvPr>
              <p:cNvCxnSpPr>
                <a:cxnSpLocks/>
                <a:stCxn id="38" idx="2"/>
                <a:endCxn id="14" idx="3"/>
              </p:cNvCxnSpPr>
              <p:nvPr/>
            </p:nvCxnSpPr>
            <p:spPr>
              <a:xfrm flipH="1">
                <a:off x="1915297" y="1886596"/>
                <a:ext cx="691292" cy="12593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25C2B4D-A1A2-F9C0-7536-89DF43A2E53F}"/>
                  </a:ext>
                </a:extLst>
              </p:cNvPr>
              <p:cNvCxnSpPr>
                <a:cxnSpLocks/>
                <a:stCxn id="38" idx="2"/>
                <a:endCxn id="12" idx="1"/>
              </p:cNvCxnSpPr>
              <p:nvPr/>
            </p:nvCxnSpPr>
            <p:spPr>
              <a:xfrm>
                <a:off x="2606589" y="1886596"/>
                <a:ext cx="691292" cy="125936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AE449C-123D-6BB8-1083-D1DE186FF1CA}"/>
                  </a:ext>
                </a:extLst>
              </p:cNvPr>
              <p:cNvSpPr/>
              <p:nvPr/>
            </p:nvSpPr>
            <p:spPr>
              <a:xfrm>
                <a:off x="4734589" y="6306956"/>
                <a:ext cx="1862154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" altLang="zh-CN" sz="1400" b="1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Bidirectional mTLS</a:t>
                </a:r>
              </a:p>
            </p:txBody>
          </p:sp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25572F5-441A-FCE4-E6F9-8DB24325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0344" y="5520507"/>
                <a:ext cx="589136" cy="589136"/>
              </a:xfrm>
              <a:prstGeom prst="rect">
                <a:avLst/>
              </a:prstGeom>
            </p:spPr>
          </p:pic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5AAF448E-0A35-66C4-B1AA-C7880A350AC3}"/>
                  </a:ext>
                </a:extLst>
              </p:cNvPr>
              <p:cNvCxnSpPr>
                <a:cxnSpLocks/>
                <a:stCxn id="45" idx="0"/>
                <a:endCxn id="27" idx="3"/>
              </p:cNvCxnSpPr>
              <p:nvPr/>
            </p:nvCxnSpPr>
            <p:spPr>
              <a:xfrm flipH="1" flipV="1">
                <a:off x="7367716" y="3145963"/>
                <a:ext cx="1467196" cy="237454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AFFEBB9F-F792-CC4A-34A2-44FDF30C91B5}"/>
                  </a:ext>
                </a:extLst>
              </p:cNvPr>
              <p:cNvCxnSpPr>
                <a:cxnSpLocks/>
                <a:stCxn id="45" idx="0"/>
                <a:endCxn id="25" idx="2"/>
              </p:cNvCxnSpPr>
              <p:nvPr/>
            </p:nvCxnSpPr>
            <p:spPr>
              <a:xfrm flipV="1">
                <a:off x="8834912" y="3377777"/>
                <a:ext cx="1213878" cy="21427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7AD6000-1A7F-6C41-86B3-E824BE0B06EA}"/>
                  </a:ext>
                </a:extLst>
              </p:cNvPr>
              <p:cNvSpPr/>
              <p:nvPr/>
            </p:nvSpPr>
            <p:spPr>
              <a:xfrm>
                <a:off x="7673218" y="4649017"/>
                <a:ext cx="2394808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r>
                  <a:rPr kumimoji="1"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Admin issues certificates</a:t>
                </a:r>
                <a:endPara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1B78742A-DCBE-DE8E-5142-2D35C4C4E641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3972183" y="3192193"/>
                <a:ext cx="695925" cy="121892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8F116405-BCAC-5282-F0D2-551A950713AB}"/>
                  </a:ext>
                </a:extLst>
              </p:cNvPr>
              <p:cNvCxnSpPr>
                <a:cxnSpLocks/>
                <a:stCxn id="13" idx="0"/>
                <a:endCxn id="27" idx="1"/>
              </p:cNvCxnSpPr>
              <p:nvPr/>
            </p:nvCxnSpPr>
            <p:spPr>
              <a:xfrm flipV="1">
                <a:off x="4668108" y="3145963"/>
                <a:ext cx="815203" cy="126515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AB915B4-7D33-21CF-9A47-D05222667831}"/>
                  </a:ext>
                </a:extLst>
              </p:cNvPr>
              <p:cNvSpPr/>
              <p:nvPr/>
            </p:nvSpPr>
            <p:spPr>
              <a:xfrm>
                <a:off x="3623105" y="4047918"/>
                <a:ext cx="2394808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OSM</a:t>
                </a:r>
                <a:r>
                  <a:rPr kumimoji="1"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r>
                  <a:rPr kumimoji="1"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issues certificates</a:t>
                </a:r>
                <a:endParaRPr kumimoji="1"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F7C993-7865-0616-F74D-DB568BA9FD7D}"/>
                  </a:ext>
                </a:extLst>
              </p:cNvPr>
              <p:cNvSpPr/>
              <p:nvPr/>
            </p:nvSpPr>
            <p:spPr>
              <a:xfrm>
                <a:off x="3136216" y="2941169"/>
                <a:ext cx="935166" cy="400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Ingress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kumimoji="1" lang="zh-CN" alt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CD2E2AC-27D6-32D9-4883-AAFB845C0D24}"/>
                </a:ext>
              </a:extLst>
            </p:cNvPr>
            <p:cNvSpPr/>
            <p:nvPr/>
          </p:nvSpPr>
          <p:spPr>
            <a:xfrm>
              <a:off x="2410877" y="3319330"/>
              <a:ext cx="192967" cy="2038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/>
                <a:t>1</a:t>
              </a:r>
              <a:endParaRPr kumimoji="1" lang="zh-CN" altLang="en-US" sz="800" b="1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E97592D-9E1D-BEA4-5B37-0EEE50E12113}"/>
                </a:ext>
              </a:extLst>
            </p:cNvPr>
            <p:cNvSpPr/>
            <p:nvPr/>
          </p:nvSpPr>
          <p:spPr>
            <a:xfrm>
              <a:off x="4453633" y="3319330"/>
              <a:ext cx="192967" cy="2038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/>
                <a:t>2</a:t>
              </a:r>
              <a:endParaRPr kumimoji="1" lang="zh-CN" altLang="en-US" sz="800" b="1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8C4723A-A87F-51D6-477D-12CDE1B2770D}"/>
                </a:ext>
              </a:extLst>
            </p:cNvPr>
            <p:cNvSpPr/>
            <p:nvPr/>
          </p:nvSpPr>
          <p:spPr>
            <a:xfrm>
              <a:off x="8401751" y="3319330"/>
              <a:ext cx="192967" cy="20388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/>
                <a:t>3</a:t>
              </a:r>
              <a:endParaRPr kumimoji="1" lang="zh-CN" altLang="en-US" sz="800" b="1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6173D8-637F-F713-DED6-AB0A3401219F}"/>
              </a:ext>
            </a:extLst>
          </p:cNvPr>
          <p:cNvSpPr/>
          <p:nvPr/>
        </p:nvSpPr>
        <p:spPr>
          <a:xfrm>
            <a:off x="1536529" y="1755806"/>
            <a:ext cx="2394808" cy="400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Admin issues certificates</a:t>
            </a:r>
            <a:endParaRPr kumimoji="1"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2B405455-01CC-54F8-E678-77F077D7D4A4}"/>
              </a:ext>
            </a:extLst>
          </p:cNvPr>
          <p:cNvCxnSpPr>
            <a:cxnSpLocks/>
            <a:stCxn id="44" idx="1"/>
            <a:endCxn id="77" idx="6"/>
          </p:cNvCxnSpPr>
          <p:nvPr/>
        </p:nvCxnSpPr>
        <p:spPr>
          <a:xfrm rot="10800000">
            <a:off x="2603845" y="2906268"/>
            <a:ext cx="2130745" cy="3085696"/>
          </a:xfrm>
          <a:prstGeom prst="bentConnector3">
            <a:avLst>
              <a:gd name="adj1" fmla="val 75749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32A2920D-8AF0-DD70-DA92-08F4B7375D83}"/>
              </a:ext>
            </a:extLst>
          </p:cNvPr>
          <p:cNvCxnSpPr>
            <a:cxnSpLocks/>
            <a:stCxn id="44" idx="3"/>
            <a:endCxn id="79" idx="2"/>
          </p:cNvCxnSpPr>
          <p:nvPr/>
        </p:nvCxnSpPr>
        <p:spPr>
          <a:xfrm flipV="1">
            <a:off x="6596743" y="2906268"/>
            <a:ext cx="1805008" cy="3085696"/>
          </a:xfrm>
          <a:prstGeom prst="bentConnector3">
            <a:avLst>
              <a:gd name="adj1" fmla="val 67369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Aharoni</vt:lpstr>
      <vt:lpstr>Arial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力</dc:creator>
  <cp:lastModifiedBy>白 力</cp:lastModifiedBy>
  <cp:revision>4</cp:revision>
  <dcterms:created xsi:type="dcterms:W3CDTF">2022-10-07T10:35:26Z</dcterms:created>
  <dcterms:modified xsi:type="dcterms:W3CDTF">2022-10-09T08:22:38Z</dcterms:modified>
</cp:coreProperties>
</file>