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-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C6E4-8EA9-4F3F-D812-62B11E42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55E7D-368A-46AD-7BA0-5E70192F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F324C-FDDB-F56B-CAFE-50B2D192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ED1-1C84-A214-34B7-A7717026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A5A54-6773-C9A6-868C-66410735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1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0E96-BEED-06D6-42DC-61A66BB3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3BA0B-11D3-BA02-1EA6-0A0C6622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F694-933D-C9B6-2F11-929C5796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74B5-6DBE-C1A3-3AA1-BF1E4CD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0E62C-3106-C9A7-3A66-7CC88B39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26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48CF4-6431-CF75-9C02-C7BEC142C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719AC-3AB9-2578-F35F-580F78D3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1E03F-4D99-A21A-BB26-4F27445D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8D317-CB88-626C-7673-0E87932B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DD1CF-F8D0-7D2A-633D-7911DD41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8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EA0C-08BB-560E-04AC-EA4D03F0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E2F61-F2D6-3BB5-5637-10535A94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1F3C1-BD19-D1F5-47C8-2ACA13F8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7CECA-5669-8CB8-130A-A3A46DA0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2E92D-22F5-0F16-2776-74A55DB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F7029-941A-F198-7D39-A102C9A6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EBE2-EC59-51F0-DC6C-22B18F6D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2DC34-8130-BACD-B01D-99779804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57CF4-C244-3330-77B3-2B4471EC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35A3F-F432-C2F8-79EF-5CFDC70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6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DF98-1D03-CADE-6D0B-36835CC4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F5E76-6903-F09C-5B40-A192A0BA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2321-597D-70F5-15B3-165A7E0B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DF9CF-F119-B85A-BAAA-9E29C89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7FE11-C890-EF80-BCDE-AE6E0D48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234C6-AA4C-125B-54C1-92CE0177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25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30F75-7E12-6DB7-43AE-E291D63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2ABEC-2C72-08E2-5EC8-2621D979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E8959-B14A-1E9E-5071-495C98D8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D78F-AA29-F555-BD82-5D2BB01F2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3579C-2377-7878-5631-7802E27D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5E86E-7818-83A0-0F48-BDAAC91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9459B-412A-2D69-BCD6-808C6E11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21BC48-66B5-8A8A-1E0E-DC85D44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1761-007A-9189-6685-36FE2564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4ADD22-CF1E-67EC-E0BE-BE3DD26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83A7-4293-1C31-4BD1-43917B0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B112A-E1A6-5201-4A44-2CAEA13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D292E-33EB-D579-85AE-8403F76A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58D5D-9EE2-100F-BC33-75C20860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7350C-0E3E-AAEF-3A22-43CEA3A8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8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44802-4A61-3C59-1D05-8CE19E19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B249-37A8-98CE-67C4-FC8D2B1F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36BC8-A0E1-80C1-37C1-40192822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DE433-1019-181B-F3C9-87B0EAE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2E2EA-7128-40FA-37AD-647538F6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F1DBD-633B-05B0-3EBA-EBE2858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06C50-698B-61F9-FA55-95913367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3ECC28-9A77-80CE-09C4-45B920AFF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CBFA9-F830-57B5-E29C-BBC35E22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60AB2-98E8-9F80-72C1-923140E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04BFD-2265-36BF-5D4F-1521B49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F3175-6BE7-ADD3-3D98-DD90D8A8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8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EB7335-1F23-BB5A-E599-1C03081F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CB994-2FA6-C8C5-95DD-24B861B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FA2ED-B126-ADD8-7FD5-43D86CBF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60A5-1AED-D544-9F9C-1169A64E7F32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28654-AD8C-EA17-7781-C7B93D8A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C68EA-1993-F491-17E4-BEF326B06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2F79-35E3-3E4B-A696-B6C3AC2F51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1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F28B4044-31EE-34C1-B332-F51E83516181}"/>
              </a:ext>
            </a:extLst>
          </p:cNvPr>
          <p:cNvGrpSpPr/>
          <p:nvPr/>
        </p:nvGrpSpPr>
        <p:grpSpPr>
          <a:xfrm>
            <a:off x="1513770" y="2375622"/>
            <a:ext cx="8507434" cy="2291255"/>
            <a:chOff x="1513770" y="2375622"/>
            <a:chExt cx="8507434" cy="229125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EA44B45-ED95-1873-0C19-B574EC7B3757}"/>
                </a:ext>
              </a:extLst>
            </p:cNvPr>
            <p:cNvGrpSpPr/>
            <p:nvPr/>
          </p:nvGrpSpPr>
          <p:grpSpPr>
            <a:xfrm>
              <a:off x="1513770" y="2733970"/>
              <a:ext cx="1913168" cy="1582287"/>
              <a:chOff x="1958616" y="2375622"/>
              <a:chExt cx="1913168" cy="1582287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7510449-4089-FCD9-B7C8-B6EB80B67257}"/>
                  </a:ext>
                </a:extLst>
              </p:cNvPr>
              <p:cNvGrpSpPr/>
              <p:nvPr/>
            </p:nvGrpSpPr>
            <p:grpSpPr>
              <a:xfrm>
                <a:off x="1958616" y="2375622"/>
                <a:ext cx="1913168" cy="1582287"/>
                <a:chOff x="1958616" y="2375622"/>
                <a:chExt cx="1913168" cy="1582287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A55177-59EC-A873-5B66-59AB608F10BF}"/>
                    </a:ext>
                  </a:extLst>
                </p:cNvPr>
                <p:cNvSpPr/>
                <p:nvPr/>
              </p:nvSpPr>
              <p:spPr>
                <a:xfrm>
                  <a:off x="1958616" y="2375623"/>
                  <a:ext cx="1913168" cy="158228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1"/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bg1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client</a:t>
                  </a:r>
                  <a:endParaRPr kumimoji="1" lang="zh-CN" altLang="en-US" sz="1200" b="1" dirty="0">
                    <a:solidFill>
                      <a:schemeClr val="bg1"/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4EAE5C8-1FD0-0A92-C451-AD6A0A42DBEC}"/>
                    </a:ext>
                  </a:extLst>
                </p:cNvPr>
                <p:cNvSpPr/>
                <p:nvPr/>
              </p:nvSpPr>
              <p:spPr>
                <a:xfrm>
                  <a:off x="2600635" y="2375622"/>
                  <a:ext cx="629130" cy="197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ens36</a:t>
                  </a:r>
                  <a:endParaRPr kumimoji="1" lang="zh-CN" altLang="en-US" sz="1000" b="1" dirty="0"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3C8EC2E-880B-D3C7-1FAD-29CA8F9E3A67}"/>
                    </a:ext>
                  </a:extLst>
                </p:cNvPr>
                <p:cNvSpPr/>
                <p:nvPr/>
              </p:nvSpPr>
              <p:spPr>
                <a:xfrm>
                  <a:off x="2267268" y="2589803"/>
                  <a:ext cx="1295864" cy="1977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192.168.226.80</a:t>
                  </a:r>
                  <a:endParaRPr kumimoji="1" lang="zh-CN" altLang="en-US" sz="1000" b="1" dirty="0">
                    <a:solidFill>
                      <a:srgbClr val="FFFF00"/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439E213-EBB3-D379-7E1A-71DD0B814145}"/>
                  </a:ext>
                </a:extLst>
              </p:cNvPr>
              <p:cNvGrpSpPr/>
              <p:nvPr/>
            </p:nvGrpSpPr>
            <p:grpSpPr>
              <a:xfrm>
                <a:off x="2397209" y="3067911"/>
                <a:ext cx="1474575" cy="197709"/>
                <a:chOff x="2397209" y="3422394"/>
                <a:chExt cx="1474575" cy="19770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C6B2AD3-3887-EEB4-933E-A4CF0216BC34}"/>
                    </a:ext>
                  </a:extLst>
                </p:cNvPr>
                <p:cNvSpPr/>
                <p:nvPr/>
              </p:nvSpPr>
              <p:spPr>
                <a:xfrm>
                  <a:off x="3242654" y="3422394"/>
                  <a:ext cx="629130" cy="197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ens32</a:t>
                  </a:r>
                  <a:endParaRPr kumimoji="1" lang="zh-CN" altLang="en-US" sz="1000" b="1" dirty="0"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491A172-FFC2-0ED9-5A93-7DD9878017BA}"/>
                    </a:ext>
                  </a:extLst>
                </p:cNvPr>
                <p:cNvSpPr/>
                <p:nvPr/>
              </p:nvSpPr>
              <p:spPr>
                <a:xfrm>
                  <a:off x="2397209" y="3444304"/>
                  <a:ext cx="844648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11.11.11.254</a:t>
                  </a:r>
                  <a:endParaRPr kumimoji="1" lang="zh-CN" altLang="en-US" sz="1000" b="1" dirty="0">
                    <a:solidFill>
                      <a:srgbClr val="FFFF00"/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</p:grp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476B023-C451-922A-0C72-548A09563CAD}"/>
                </a:ext>
              </a:extLst>
            </p:cNvPr>
            <p:cNvGrpSpPr/>
            <p:nvPr/>
          </p:nvGrpSpPr>
          <p:grpSpPr>
            <a:xfrm>
              <a:off x="4550379" y="2375622"/>
              <a:ext cx="1915230" cy="2291255"/>
              <a:chOff x="4358885" y="2375622"/>
              <a:chExt cx="1915230" cy="2291255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D2F547E-24BE-F0B2-3C96-FFDE7BD5E1F0}"/>
                  </a:ext>
                </a:extLst>
              </p:cNvPr>
              <p:cNvGrpSpPr/>
              <p:nvPr/>
            </p:nvGrpSpPr>
            <p:grpSpPr>
              <a:xfrm>
                <a:off x="4358885" y="2375622"/>
                <a:ext cx="1913168" cy="2291255"/>
                <a:chOff x="4358885" y="2375622"/>
                <a:chExt cx="1913168" cy="22912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DA8C6418-B243-3057-245F-BD378315E87B}"/>
                    </a:ext>
                  </a:extLst>
                </p:cNvPr>
                <p:cNvGrpSpPr/>
                <p:nvPr/>
              </p:nvGrpSpPr>
              <p:grpSpPr>
                <a:xfrm>
                  <a:off x="4358885" y="2375622"/>
                  <a:ext cx="1913168" cy="2291255"/>
                  <a:chOff x="4376421" y="2375622"/>
                  <a:chExt cx="1913168" cy="2291255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05CD9CF1-E752-30A6-11F8-76E1D213EA47}"/>
                      </a:ext>
                    </a:extLst>
                  </p:cNvPr>
                  <p:cNvGrpSpPr/>
                  <p:nvPr/>
                </p:nvGrpSpPr>
                <p:grpSpPr>
                  <a:xfrm>
                    <a:off x="4376421" y="2375622"/>
                    <a:ext cx="1913168" cy="2291255"/>
                    <a:chOff x="4376421" y="2375622"/>
                    <a:chExt cx="1913168" cy="2291255"/>
                  </a:xfrm>
                </p:grpSpPr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9F0A5DCC-7DF2-A9D2-FB72-49379E261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6421" y="2375622"/>
                      <a:ext cx="1913168" cy="2291255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 anchorCtr="1"/>
                    <a:lstStyle/>
                    <a:p>
                      <a:pPr algn="ctr"/>
                      <a:r>
                        <a:rPr kumimoji="1" lang="en-US" altLang="zh-CN" sz="1200" b="1" dirty="0">
                          <a:solidFill>
                            <a:schemeClr val="bg1"/>
                          </a:solidFill>
                          <a:latin typeface="Lantinghei SC Demibold" panose="02000000000000000000" pitchFamily="2" charset="-122"/>
                          <a:ea typeface="Lantinghei SC Demibold" panose="02000000000000000000" pitchFamily="2" charset="-122"/>
                        </a:rPr>
                        <a:t>fsmxlb</a:t>
                      </a:r>
                      <a:endParaRPr kumimoji="1" lang="zh-CN" altLang="en-US" sz="1200" b="1" dirty="0">
                        <a:solidFill>
                          <a:schemeClr val="bg1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endParaRPr>
                    </a:p>
                  </p:txBody>
                </p:sp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5CDA0745-AC9B-1BBC-69B6-87527C177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440" y="2375622"/>
                      <a:ext cx="629130" cy="19770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000" b="1" dirty="0">
                          <a:latin typeface="Lantinghei SC Demibold" panose="02000000000000000000" pitchFamily="2" charset="-122"/>
                          <a:ea typeface="Lantinghei SC Demibold" panose="02000000000000000000" pitchFamily="2" charset="-122"/>
                        </a:rPr>
                        <a:t>ens36</a:t>
                      </a:r>
                      <a:endParaRPr kumimoji="1" lang="zh-CN" altLang="en-US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endParaRPr>
                    </a:p>
                  </p:txBody>
                </p:sp>
              </p:grp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569A548A-B8EE-11D6-074A-7478DE2984E6}"/>
                      </a:ext>
                    </a:extLst>
                  </p:cNvPr>
                  <p:cNvSpPr/>
                  <p:nvPr/>
                </p:nvSpPr>
                <p:spPr>
                  <a:xfrm>
                    <a:off x="4685073" y="2589803"/>
                    <a:ext cx="1295864" cy="1977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192.168.226.81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8BB565E5-5306-1CCF-4F76-4687E8D09897}"/>
                    </a:ext>
                  </a:extLst>
                </p:cNvPr>
                <p:cNvGrpSpPr/>
                <p:nvPr/>
              </p:nvGrpSpPr>
              <p:grpSpPr>
                <a:xfrm>
                  <a:off x="4358885" y="3424453"/>
                  <a:ext cx="1469664" cy="197709"/>
                  <a:chOff x="4358885" y="3426510"/>
                  <a:chExt cx="1469664" cy="197709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9C2E0A7E-45D2-0966-A7E4-F46C1F5775E3}"/>
                      </a:ext>
                    </a:extLst>
                  </p:cNvPr>
                  <p:cNvSpPr/>
                  <p:nvPr/>
                </p:nvSpPr>
                <p:spPr>
                  <a:xfrm>
                    <a:off x="4358885" y="3426510"/>
                    <a:ext cx="629130" cy="19770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ens32</a:t>
                    </a:r>
                    <a:endParaRPr kumimoji="1" lang="zh-CN" altLang="en-US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A8B625E4-DBEE-B351-8702-B1B948F3838B}"/>
                      </a:ext>
                    </a:extLst>
                  </p:cNvPr>
                  <p:cNvSpPr/>
                  <p:nvPr/>
                </p:nvSpPr>
                <p:spPr>
                  <a:xfrm>
                    <a:off x="4983901" y="3448420"/>
                    <a:ext cx="84464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11.11.11.253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568BC142-B1F8-DC46-7D5F-1F761960E229}"/>
                  </a:ext>
                </a:extLst>
              </p:cNvPr>
              <p:cNvGrpSpPr/>
              <p:nvPr/>
            </p:nvGrpSpPr>
            <p:grpSpPr>
              <a:xfrm>
                <a:off x="4795423" y="3005121"/>
                <a:ext cx="1474575" cy="197709"/>
                <a:chOff x="2397209" y="3422394"/>
                <a:chExt cx="1474575" cy="197709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C74501A-3EAD-9A5F-AC2A-8380F89E1C96}"/>
                    </a:ext>
                  </a:extLst>
                </p:cNvPr>
                <p:cNvSpPr/>
                <p:nvPr/>
              </p:nvSpPr>
              <p:spPr>
                <a:xfrm>
                  <a:off x="3242654" y="3422394"/>
                  <a:ext cx="629130" cy="197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ens34</a:t>
                  </a:r>
                  <a:endParaRPr kumimoji="1" lang="zh-CN" altLang="en-US" sz="1000" b="1" dirty="0"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F2E364-EF9C-784F-2FE3-0D6A85FC16F2}"/>
                    </a:ext>
                  </a:extLst>
                </p:cNvPr>
                <p:cNvSpPr/>
                <p:nvPr/>
              </p:nvSpPr>
              <p:spPr>
                <a:xfrm>
                  <a:off x="2397209" y="3444304"/>
                  <a:ext cx="844648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12.12.12.253</a:t>
                  </a:r>
                  <a:endParaRPr kumimoji="1" lang="zh-CN" altLang="en-US" sz="1000" b="1" dirty="0">
                    <a:solidFill>
                      <a:srgbClr val="FFFF00"/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D83AFDF-3ADF-87EF-D20F-F98B68389FCF}"/>
                  </a:ext>
                </a:extLst>
              </p:cNvPr>
              <p:cNvGrpSpPr/>
              <p:nvPr/>
            </p:nvGrpSpPr>
            <p:grpSpPr>
              <a:xfrm>
                <a:off x="4799540" y="3935998"/>
                <a:ext cx="1474575" cy="197709"/>
                <a:chOff x="2397209" y="3422394"/>
                <a:chExt cx="1474575" cy="197709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0FE792F-EF1C-122A-BA2A-20FFDDD616E5}"/>
                    </a:ext>
                  </a:extLst>
                </p:cNvPr>
                <p:cNvSpPr/>
                <p:nvPr/>
              </p:nvSpPr>
              <p:spPr>
                <a:xfrm>
                  <a:off x="3242654" y="3422394"/>
                  <a:ext cx="629130" cy="1977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ens37</a:t>
                  </a:r>
                  <a:endParaRPr kumimoji="1" lang="zh-CN" altLang="en-US" sz="1000" b="1" dirty="0"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FD79900-5C3A-C75A-0F6D-981678017A4B}"/>
                    </a:ext>
                  </a:extLst>
                </p:cNvPr>
                <p:cNvSpPr/>
                <p:nvPr/>
              </p:nvSpPr>
              <p:spPr>
                <a:xfrm>
                  <a:off x="2397209" y="3444304"/>
                  <a:ext cx="844648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rPr>
                    <a:t>13.13.13.253</a:t>
                  </a:r>
                  <a:endParaRPr kumimoji="1" lang="zh-CN" altLang="en-US" sz="1000" b="1" dirty="0">
                    <a:solidFill>
                      <a:srgbClr val="FFFF00"/>
                    </a:solidFill>
                    <a:latin typeface="Lantinghei SC Demibold" panose="02000000000000000000" pitchFamily="2" charset="-122"/>
                    <a:ea typeface="Lantinghei SC Demibold" panose="02000000000000000000" pitchFamily="2" charset="-122"/>
                  </a:endParaRPr>
                </a:p>
              </p:txBody>
            </p:sp>
          </p:grp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99986F1-A82D-DB8E-6170-F3D928DC3CA2}"/>
                </a:ext>
              </a:extLst>
            </p:cNvPr>
            <p:cNvGrpSpPr/>
            <p:nvPr/>
          </p:nvGrpSpPr>
          <p:grpSpPr>
            <a:xfrm>
              <a:off x="8108036" y="2375622"/>
              <a:ext cx="1913168" cy="2291255"/>
              <a:chOff x="7205989" y="2375622"/>
              <a:chExt cx="1913168" cy="229125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7999C29-EC9D-C72E-DCBE-D172C635013C}"/>
                  </a:ext>
                </a:extLst>
              </p:cNvPr>
              <p:cNvGrpSpPr/>
              <p:nvPr/>
            </p:nvGrpSpPr>
            <p:grpSpPr>
              <a:xfrm>
                <a:off x="7205989" y="2375622"/>
                <a:ext cx="1913168" cy="1033961"/>
                <a:chOff x="6798213" y="2482939"/>
                <a:chExt cx="1913168" cy="1033961"/>
              </a:xfrm>
            </p:grpSpPr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B389D740-C056-2AAF-15A7-5AA86574F166}"/>
                    </a:ext>
                  </a:extLst>
                </p:cNvPr>
                <p:cNvGrpSpPr/>
                <p:nvPr/>
              </p:nvGrpSpPr>
              <p:grpSpPr>
                <a:xfrm>
                  <a:off x="6798213" y="2482939"/>
                  <a:ext cx="1913168" cy="1033961"/>
                  <a:chOff x="6798213" y="2375621"/>
                  <a:chExt cx="1913168" cy="1033961"/>
                </a:xfrm>
              </p:grpSpPr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C5D60597-A690-DF1E-724B-C029836870B0}"/>
                      </a:ext>
                    </a:extLst>
                  </p:cNvPr>
                  <p:cNvSpPr/>
                  <p:nvPr/>
                </p:nvSpPr>
                <p:spPr>
                  <a:xfrm>
                    <a:off x="6798213" y="2375622"/>
                    <a:ext cx="1913168" cy="10339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chemeClr val="bg1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k3s1</a:t>
                    </a:r>
                    <a:endParaRPr kumimoji="1" lang="zh-CN" altLang="en-US" sz="1200" b="1" dirty="0">
                      <a:solidFill>
                        <a:schemeClr val="bg1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A582DF0E-E346-21CC-9DBA-347EC9DDAFBB}"/>
                      </a:ext>
                    </a:extLst>
                  </p:cNvPr>
                  <p:cNvSpPr/>
                  <p:nvPr/>
                </p:nvSpPr>
                <p:spPr>
                  <a:xfrm>
                    <a:off x="7440232" y="2375621"/>
                    <a:ext cx="629130" cy="19770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ens36</a:t>
                    </a:r>
                    <a:endParaRPr kumimoji="1" lang="zh-CN" altLang="en-US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399B647-09A7-B16B-E49E-EA39F2E081E8}"/>
                      </a:ext>
                    </a:extLst>
                  </p:cNvPr>
                  <p:cNvSpPr/>
                  <p:nvPr/>
                </p:nvSpPr>
                <p:spPr>
                  <a:xfrm>
                    <a:off x="7106865" y="2589802"/>
                    <a:ext cx="1295864" cy="1977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192.168.226.81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2E58897E-2448-E07C-C05F-41B9D3DFCD23}"/>
                    </a:ext>
                  </a:extLst>
                </p:cNvPr>
                <p:cNvGrpSpPr/>
                <p:nvPr/>
              </p:nvGrpSpPr>
              <p:grpSpPr>
                <a:xfrm>
                  <a:off x="6798213" y="2962850"/>
                  <a:ext cx="1494378" cy="197709"/>
                  <a:chOff x="6798213" y="3426509"/>
                  <a:chExt cx="1494378" cy="197709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F76152A-D531-3382-E0CF-B197A624C1A1}"/>
                      </a:ext>
                    </a:extLst>
                  </p:cNvPr>
                  <p:cNvSpPr/>
                  <p:nvPr/>
                </p:nvSpPr>
                <p:spPr>
                  <a:xfrm>
                    <a:off x="6798213" y="3426509"/>
                    <a:ext cx="629130" cy="19770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ens34</a:t>
                    </a:r>
                    <a:endParaRPr kumimoji="1" lang="zh-CN" altLang="en-US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00C38FA-B501-8FBB-C7EB-673C435C5F59}"/>
                      </a:ext>
                    </a:extLst>
                  </p:cNvPr>
                  <p:cNvSpPr/>
                  <p:nvPr/>
                </p:nvSpPr>
                <p:spPr>
                  <a:xfrm>
                    <a:off x="7447943" y="3448419"/>
                    <a:ext cx="84464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12.12.12.254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B268E941-9DE6-11DE-6501-1E1C5CEA2336}"/>
                  </a:ext>
                </a:extLst>
              </p:cNvPr>
              <p:cNvGrpSpPr/>
              <p:nvPr/>
            </p:nvGrpSpPr>
            <p:grpSpPr>
              <a:xfrm>
                <a:off x="7205989" y="3632916"/>
                <a:ext cx="1913168" cy="1033961"/>
                <a:chOff x="6798213" y="2482939"/>
                <a:chExt cx="1913168" cy="1033961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FEC544C-7776-86AC-3140-A9A4B4B17E36}"/>
                    </a:ext>
                  </a:extLst>
                </p:cNvPr>
                <p:cNvGrpSpPr/>
                <p:nvPr/>
              </p:nvGrpSpPr>
              <p:grpSpPr>
                <a:xfrm>
                  <a:off x="6798213" y="2482939"/>
                  <a:ext cx="1913168" cy="1033961"/>
                  <a:chOff x="6798213" y="2375621"/>
                  <a:chExt cx="1913168" cy="1033961"/>
                </a:xfrm>
              </p:grpSpPr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81F5E6F7-ED1C-C345-7E7E-A2968069588A}"/>
                      </a:ext>
                    </a:extLst>
                  </p:cNvPr>
                  <p:cNvSpPr/>
                  <p:nvPr/>
                </p:nvSpPr>
                <p:spPr>
                  <a:xfrm>
                    <a:off x="6798213" y="2375622"/>
                    <a:ext cx="1913168" cy="10339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chemeClr val="bg1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k3s2</a:t>
                    </a:r>
                    <a:endParaRPr kumimoji="1" lang="zh-CN" altLang="en-US" sz="1200" b="1" dirty="0">
                      <a:solidFill>
                        <a:schemeClr val="bg1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CDDDE91F-FDCD-FE42-00D7-ED5D0332F6D9}"/>
                      </a:ext>
                    </a:extLst>
                  </p:cNvPr>
                  <p:cNvSpPr/>
                  <p:nvPr/>
                </p:nvSpPr>
                <p:spPr>
                  <a:xfrm>
                    <a:off x="7440232" y="2375621"/>
                    <a:ext cx="629130" cy="19770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ens36</a:t>
                    </a:r>
                    <a:endParaRPr kumimoji="1" lang="zh-CN" altLang="en-US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69C772B8-7708-A4D3-DDAF-73BFBB55E4BA}"/>
                      </a:ext>
                    </a:extLst>
                  </p:cNvPr>
                  <p:cNvSpPr/>
                  <p:nvPr/>
                </p:nvSpPr>
                <p:spPr>
                  <a:xfrm>
                    <a:off x="7106865" y="2589802"/>
                    <a:ext cx="1295864" cy="1977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192.168.226.81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CEE28FF6-6D18-3FB8-5162-95E563FB3AA7}"/>
                    </a:ext>
                  </a:extLst>
                </p:cNvPr>
                <p:cNvGrpSpPr/>
                <p:nvPr/>
              </p:nvGrpSpPr>
              <p:grpSpPr>
                <a:xfrm>
                  <a:off x="6798213" y="2962850"/>
                  <a:ext cx="1494378" cy="197709"/>
                  <a:chOff x="6798213" y="3426509"/>
                  <a:chExt cx="1494378" cy="197709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01313EBF-8623-2515-D15A-8F625336C1A8}"/>
                      </a:ext>
                    </a:extLst>
                  </p:cNvPr>
                  <p:cNvSpPr/>
                  <p:nvPr/>
                </p:nvSpPr>
                <p:spPr>
                  <a:xfrm>
                    <a:off x="6798213" y="3426509"/>
                    <a:ext cx="629130" cy="19770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000" b="1" dirty="0"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ens37</a:t>
                    </a:r>
                    <a:endParaRPr kumimoji="1" lang="zh-CN" altLang="en-US" sz="1000" b="1" dirty="0"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0C5BF420-D0E6-1DCF-B4BC-C5495111D616}"/>
                      </a:ext>
                    </a:extLst>
                  </p:cNvPr>
                  <p:cNvSpPr/>
                  <p:nvPr/>
                </p:nvSpPr>
                <p:spPr>
                  <a:xfrm>
                    <a:off x="7447943" y="3448419"/>
                    <a:ext cx="844648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kumimoji="1" lang="en-US" altLang="zh-CN" sz="1000" b="1" dirty="0">
                        <a:solidFill>
                          <a:srgbClr val="FFFF00"/>
                        </a:solidFill>
                        <a:latin typeface="Lantinghei SC Demibold" panose="02000000000000000000" pitchFamily="2" charset="-122"/>
                        <a:ea typeface="Lantinghei SC Demibold" panose="02000000000000000000" pitchFamily="2" charset="-122"/>
                      </a:rPr>
                      <a:t>13.13.13.254</a:t>
                    </a:r>
                    <a:endParaRPr kumimoji="1" lang="zh-CN" altLang="en-US" sz="1000" b="1" dirty="0">
                      <a:solidFill>
                        <a:srgbClr val="FFFF00"/>
                      </a:solidFill>
                      <a:latin typeface="Lantinghei SC Demibold" panose="02000000000000000000" pitchFamily="2" charset="-122"/>
                      <a:ea typeface="Lantinghei SC Demibold" panose="02000000000000000000" pitchFamily="2" charset="-122"/>
                    </a:endParaRPr>
                  </a:p>
                </p:txBody>
              </p:sp>
            </p:grpSp>
          </p:grpSp>
        </p:grpSp>
        <p:cxnSp>
          <p:nvCxnSpPr>
            <p:cNvPr id="69" name="肘形连接符 68">
              <a:extLst>
                <a:ext uri="{FF2B5EF4-FFF2-40B4-BE49-F238E27FC236}">
                  <a16:creationId xmlns:a16="http://schemas.microsoft.com/office/drawing/2014/main" id="{0E478F75-0B86-FD25-685E-905A2A9E1445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 flipV="1">
              <a:off x="3426938" y="3523308"/>
              <a:ext cx="1123441" cy="1806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>
              <a:extLst>
                <a:ext uri="{FF2B5EF4-FFF2-40B4-BE49-F238E27FC236}">
                  <a16:creationId xmlns:a16="http://schemas.microsoft.com/office/drawing/2014/main" id="{9E9A0F4B-9663-4B27-E425-BCD899A32CBC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 flipV="1">
              <a:off x="6461492" y="2954388"/>
              <a:ext cx="1646544" cy="149588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03340365-BB2E-80FA-1F43-70B12DEC09C8}"/>
                </a:ext>
              </a:extLst>
            </p:cNvPr>
            <p:cNvCxnSpPr>
              <a:cxnSpLocks/>
              <a:stCxn id="52" idx="3"/>
              <a:endCxn id="59" idx="1"/>
            </p:cNvCxnSpPr>
            <p:nvPr/>
          </p:nvCxnSpPr>
          <p:spPr>
            <a:xfrm>
              <a:off x="6465609" y="4034853"/>
              <a:ext cx="1642427" cy="17682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3033AF6-87A4-4B4D-B628-961113654E42}"/>
                </a:ext>
              </a:extLst>
            </p:cNvPr>
            <p:cNvSpPr/>
            <p:nvPr/>
          </p:nvSpPr>
          <p:spPr>
            <a:xfrm>
              <a:off x="3570983" y="3539571"/>
              <a:ext cx="844648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11.11.11.0/24</a:t>
              </a:r>
              <a:endParaRPr kumimoji="1" lang="zh-CN" altLang="en-US" sz="10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8EB616B-C8CC-23A2-EDAC-E9E54A92BFAD}"/>
                </a:ext>
              </a:extLst>
            </p:cNvPr>
            <p:cNvSpPr/>
            <p:nvPr/>
          </p:nvSpPr>
          <p:spPr>
            <a:xfrm>
              <a:off x="6862440" y="3121146"/>
              <a:ext cx="880238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12.12.12.0/24</a:t>
              </a:r>
              <a:endParaRPr kumimoji="1" lang="zh-CN" altLang="en-US" sz="10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730FE5E-3277-0F59-39B9-6AE70C00650D}"/>
                </a:ext>
              </a:extLst>
            </p:cNvPr>
            <p:cNvSpPr/>
            <p:nvPr/>
          </p:nvSpPr>
          <p:spPr>
            <a:xfrm>
              <a:off x="6866556" y="3879030"/>
              <a:ext cx="880238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13.13.13.0/24</a:t>
              </a:r>
              <a:endParaRPr kumimoji="1" lang="zh-CN" altLang="en-US" sz="10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7C611C81-BFF8-A21F-2B0C-CB805DB1C9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506963" y="1365657"/>
            <a:ext cx="0" cy="1009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3AA165F-A057-1962-DE1A-74619379E37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470354" y="1365657"/>
            <a:ext cx="0" cy="1368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000242C-7C0A-6F71-5091-C2F3D1442AC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064620" y="1365657"/>
            <a:ext cx="0" cy="1009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A30F94C-9C88-618E-13B8-8111D4790BAD}"/>
              </a:ext>
            </a:extLst>
          </p:cNvPr>
          <p:cNvCxnSpPr>
            <a:cxnSpLocks/>
          </p:cNvCxnSpPr>
          <p:nvPr/>
        </p:nvCxnSpPr>
        <p:spPr>
          <a:xfrm>
            <a:off x="967892" y="1365657"/>
            <a:ext cx="9588218" cy="0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5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Lantinghei SC Demibold</vt:lpstr>
      <vt:lpstr>Lantinghei SC Demibold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白</dc:creator>
  <cp:lastModifiedBy>力 白</cp:lastModifiedBy>
  <cp:revision>2</cp:revision>
  <dcterms:created xsi:type="dcterms:W3CDTF">2023-07-19T16:04:08Z</dcterms:created>
  <dcterms:modified xsi:type="dcterms:W3CDTF">2023-07-19T16:41:54Z</dcterms:modified>
</cp:coreProperties>
</file>