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8"/>
    <p:restoredTop sz="94703"/>
  </p:normalViewPr>
  <p:slideViewPr>
    <p:cSldViewPr snapToGrid="0">
      <p:cViewPr>
        <p:scale>
          <a:sx n="140" d="100"/>
          <a:sy n="140" d="100"/>
        </p:scale>
        <p:origin x="960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587F7-5A33-3872-1A26-F5164CA61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9C46CE-D3AE-B5B3-FC1B-5D4A5BC8B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80143-49C7-D3A7-4DAE-13A0CCBF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01894-E938-83EA-3881-91E79691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19FE7-532A-6C13-6DE0-C5C7E90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0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95A99-504E-E302-C9F1-F41EABFD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91C46-D538-3452-0165-28D521D3E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2AD2C-9227-7681-3A53-F637ACF2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8236F-3440-61A3-45AF-5CAF25FD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14E58-A910-9809-6993-32B57F8B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5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BF4CF7-B124-9F1B-0BB0-235F9DDCB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3CFCD-05D0-63EB-00AF-B3E5F14B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992A5-450A-67A3-0DDB-8C46302F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D7A4E-E83E-391F-A077-7E0FBF24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8393D-C81D-A36D-0094-B39E682D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8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E0053-8A09-B324-DF5D-241596B0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58C4B-5F25-8108-CA31-2D9AFDD6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9073C-DEFB-4E83-1209-1EF680A6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840F5-0A1E-1294-F9EA-EF66713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DFC64-7636-68EA-20BE-D6FA3904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89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37589-89D3-7F14-C134-5052AA40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61AE1-D6BA-951E-BADF-8DA8050B2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E8E5C-AB4D-611E-D55C-EB2DBC3C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D20C6-BF4E-C655-6CD7-0F9DD3BB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C9F15-BF7A-A1DC-77FA-9FED34E2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52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4C46D-8929-F2D7-A03D-365051C7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91F20-37E8-A700-DCB4-543C1A83C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B677D8-D8EB-657F-C2CF-B02BBD02A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A01D5-F430-C529-A1AB-4C4B94EE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6B6FC-B2AF-4E95-F563-ACCB930A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82F4C-94D5-5F62-B627-D0E3C926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01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19DB2-255F-B64B-06B3-4A6E0940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40262-79FB-FBE4-5313-251962EEA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05D2E-F2F8-6853-252C-7B10A10B6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C18174-B22B-1B8A-659F-7CF75EAD7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9F1ED-45F2-C10F-2CB2-DE4A18CDF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5B398-611A-8A4C-2327-1BC15181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F7DDAA-37F1-DC34-F25F-1E1BDFD9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4EFA94-1FF3-A7D7-BF22-EDD31459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5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DE10F-1F36-75BE-22BB-7B8EE0F5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C3BAFE-5F96-B085-3C64-E33631FA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57FEC5-28E0-23E8-C17A-26481B26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89953F-7B3F-80A8-3ADA-6C851C81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93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553E21-B890-C402-5C52-92AB9CFB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2BEABB-FD9A-337A-AAF0-72333F03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A4BE9-4A24-6F9F-CAF4-73231804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67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6A82C-0A59-F1AD-078B-F1192E19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2DF38-BCEA-EC0F-CB5E-AF138FA78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66F599-C39D-4F01-7E03-F65E42ADB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23F671-8B3F-3701-4D19-D9E45D83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CCB5AF-8622-9014-CEAB-63E3F59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9EA7E-83F6-8B0C-D641-FCB0CA9A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6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0D3E2-A8AF-7935-E08B-15939413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A4A8F4-9DAE-A154-26F2-18EC37115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BDDADE-4EC3-8122-4F3B-D6B1FCA1E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CCB29-90D8-A888-0670-E973EE10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A27-B867-9E44-8943-43654C051E5F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D394F-02A1-F6A9-FE27-CB325246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52B21-6E60-1DC8-C3D9-F17591B3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1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1054FC-A8B0-943F-8ED4-EED7DDC2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115A3-6A53-1E2C-258F-FA81796B6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26B40-0181-9168-E8D6-58B27404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A8A27-B867-9E44-8943-43654C051E5F}" type="datetimeFigureOut">
              <a:rPr kumimoji="1" lang="zh-CN" altLang="en-US" smtClean="0"/>
              <a:t>2024/10/23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CCC59-F15B-CA90-284B-B7FCBE83D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86D42-DDEF-F106-A906-3E6B36B61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938A8-7CA9-D040-98CF-EBCDC21701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4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CE86A284-25A6-ACE2-7A10-74F88E44BA5F}"/>
              </a:ext>
            </a:extLst>
          </p:cNvPr>
          <p:cNvGrpSpPr/>
          <p:nvPr/>
        </p:nvGrpSpPr>
        <p:grpSpPr>
          <a:xfrm>
            <a:off x="2587086" y="888399"/>
            <a:ext cx="6639210" cy="4927185"/>
            <a:chOff x="2312767" y="1664917"/>
            <a:chExt cx="5038724" cy="365473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E12307-2D6D-7320-E4F0-FB28A07ACA3E}"/>
                </a:ext>
              </a:extLst>
            </p:cNvPr>
            <p:cNvSpPr/>
            <p:nvPr/>
          </p:nvSpPr>
          <p:spPr>
            <a:xfrm>
              <a:off x="2509278" y="3310665"/>
              <a:ext cx="721402" cy="36708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Gateway Outbound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Listener</a:t>
              </a:r>
              <a:endParaRPr kumimoji="1" lang="zh-CN" altLang="en-US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52D0AEB3-832C-AA80-CF59-F58262BE40AA}"/>
                </a:ext>
              </a:extLst>
            </p:cNvPr>
            <p:cNvGrpSpPr/>
            <p:nvPr/>
          </p:nvGrpSpPr>
          <p:grpSpPr>
            <a:xfrm>
              <a:off x="2312767" y="1664917"/>
              <a:ext cx="1114424" cy="3645878"/>
              <a:chOff x="2312767" y="1664917"/>
              <a:chExt cx="1114424" cy="3645878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78406AAC-391C-57FE-0FB7-E2D47578B690}"/>
                  </a:ext>
                </a:extLst>
              </p:cNvPr>
              <p:cNvGrpSpPr/>
              <p:nvPr/>
            </p:nvGrpSpPr>
            <p:grpSpPr>
              <a:xfrm>
                <a:off x="2312767" y="1664917"/>
                <a:ext cx="1114424" cy="1002811"/>
                <a:chOff x="3093794" y="3246804"/>
                <a:chExt cx="1114424" cy="1002811"/>
              </a:xfrm>
            </p:grpSpPr>
            <p:sp>
              <p:nvSpPr>
                <p:cNvPr id="4" name="圆角矩形 3">
                  <a:extLst>
                    <a:ext uri="{FF2B5EF4-FFF2-40B4-BE49-F238E27FC236}">
                      <a16:creationId xmlns:a16="http://schemas.microsoft.com/office/drawing/2014/main" id="{05D835E8-9743-1621-8BEB-1D1F3E4C21EE}"/>
                    </a:ext>
                  </a:extLst>
                </p:cNvPr>
                <p:cNvSpPr/>
                <p:nvPr/>
              </p:nvSpPr>
              <p:spPr>
                <a:xfrm>
                  <a:off x="3093794" y="3425159"/>
                  <a:ext cx="1114424" cy="648610"/>
                </a:xfrm>
                <a:prstGeom prst="roundRect">
                  <a:avLst>
                    <a:gd name="adj" fmla="val 8717"/>
                  </a:avLst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 dirty="0"/>
                </a:p>
              </p:txBody>
            </p: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917AE3EF-E3CA-A762-7B51-C080EF0FE98F}"/>
                    </a:ext>
                  </a:extLst>
                </p:cNvPr>
                <p:cNvGrpSpPr/>
                <p:nvPr/>
              </p:nvGrpSpPr>
              <p:grpSpPr>
                <a:xfrm>
                  <a:off x="3327889" y="3246804"/>
                  <a:ext cx="646234" cy="1002811"/>
                  <a:chOff x="1885951" y="3246804"/>
                  <a:chExt cx="646234" cy="1002811"/>
                </a:xfrm>
              </p:grpSpPr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E0DCA215-8655-EDE8-BB3E-149EAD339F79}"/>
                      </a:ext>
                    </a:extLst>
                  </p:cNvPr>
                  <p:cNvSpPr/>
                  <p:nvPr/>
                </p:nvSpPr>
                <p:spPr>
                  <a:xfrm>
                    <a:off x="1885951" y="3246804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TC Ingress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B3038F3D-B3AF-1DCE-5C9D-906968A2C765}"/>
                      </a:ext>
                    </a:extLst>
                  </p:cNvPr>
                  <p:cNvSpPr/>
                  <p:nvPr/>
                </p:nvSpPr>
                <p:spPr>
                  <a:xfrm>
                    <a:off x="1885951" y="4073769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TC Egress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07E81F6-A2B5-A187-8DAB-E9030BD10401}"/>
                      </a:ext>
                    </a:extLst>
                  </p:cNvPr>
                  <p:cNvSpPr/>
                  <p:nvPr/>
                </p:nvSpPr>
                <p:spPr>
                  <a:xfrm>
                    <a:off x="1885951" y="3663462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App11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9E11BEEB-3F5E-F606-6CBE-98AE0A366BFE}"/>
                  </a:ext>
                </a:extLst>
              </p:cNvPr>
              <p:cNvGrpSpPr/>
              <p:nvPr/>
            </p:nvGrpSpPr>
            <p:grpSpPr>
              <a:xfrm>
                <a:off x="2312767" y="4320684"/>
                <a:ext cx="1114424" cy="990111"/>
                <a:chOff x="3093794" y="3253154"/>
                <a:chExt cx="1114424" cy="990111"/>
              </a:xfrm>
            </p:grpSpPr>
            <p:sp>
              <p:nvSpPr>
                <p:cNvPr id="19" name="圆角矩形 18">
                  <a:extLst>
                    <a:ext uri="{FF2B5EF4-FFF2-40B4-BE49-F238E27FC236}">
                      <a16:creationId xmlns:a16="http://schemas.microsoft.com/office/drawing/2014/main" id="{8C57BD0E-BF38-F970-27E2-FA1895D0FB32}"/>
                    </a:ext>
                  </a:extLst>
                </p:cNvPr>
                <p:cNvSpPr/>
                <p:nvPr/>
              </p:nvSpPr>
              <p:spPr>
                <a:xfrm>
                  <a:off x="3093794" y="3428999"/>
                  <a:ext cx="1114424" cy="640929"/>
                </a:xfrm>
                <a:prstGeom prst="roundRect">
                  <a:avLst>
                    <a:gd name="adj" fmla="val 8717"/>
                  </a:avLst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02F3E164-95C4-37DB-1D07-699094289FEC}"/>
                    </a:ext>
                  </a:extLst>
                </p:cNvPr>
                <p:cNvGrpSpPr/>
                <p:nvPr/>
              </p:nvGrpSpPr>
              <p:grpSpPr>
                <a:xfrm>
                  <a:off x="3327889" y="3253154"/>
                  <a:ext cx="646234" cy="990111"/>
                  <a:chOff x="1885951" y="3253154"/>
                  <a:chExt cx="646234" cy="990111"/>
                </a:xfrm>
              </p:grpSpPr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148D033E-8672-07C5-13C4-DB5FA0CEEE49}"/>
                      </a:ext>
                    </a:extLst>
                  </p:cNvPr>
                  <p:cNvSpPr/>
                  <p:nvPr/>
                </p:nvSpPr>
                <p:spPr>
                  <a:xfrm>
                    <a:off x="1885951" y="3253154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TC Ingress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F2D1AE94-DD95-FB8E-3914-5D560E065F57}"/>
                      </a:ext>
                    </a:extLst>
                  </p:cNvPr>
                  <p:cNvSpPr/>
                  <p:nvPr/>
                </p:nvSpPr>
                <p:spPr>
                  <a:xfrm>
                    <a:off x="1885951" y="4067419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TC Egress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9632FE1-1EA4-A045-1251-ECA00BAFBB97}"/>
                      </a:ext>
                    </a:extLst>
                  </p:cNvPr>
                  <p:cNvSpPr/>
                  <p:nvPr/>
                </p:nvSpPr>
                <p:spPr>
                  <a:xfrm>
                    <a:off x="1885951" y="3663462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App12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</p:grpSp>
          </p:grpSp>
        </p:grp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8ACD4F48-37E1-35B7-B82A-89C300ECFE6B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>
              <a:off x="2869979" y="2257421"/>
              <a:ext cx="0" cy="2344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3EBE8091-A07D-31CA-2D43-8CABA069B055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>
              <a:off x="2869979" y="4496530"/>
              <a:ext cx="0" cy="2344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箭头连接符 69">
              <a:extLst>
                <a:ext uri="{FF2B5EF4-FFF2-40B4-BE49-F238E27FC236}">
                  <a16:creationId xmlns:a16="http://schemas.microsoft.com/office/drawing/2014/main" id="{B2E2517A-D763-5626-4878-97083A8C7B38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869978" y="4900488"/>
              <a:ext cx="1" cy="23446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72">
              <a:extLst>
                <a:ext uri="{FF2B5EF4-FFF2-40B4-BE49-F238E27FC236}">
                  <a16:creationId xmlns:a16="http://schemas.microsoft.com/office/drawing/2014/main" id="{30FC0A8C-4699-8771-2A2A-23409778C756}"/>
                </a:ext>
              </a:extLst>
            </p:cNvPr>
            <p:cNvCxnSpPr>
              <a:cxnSpLocks/>
              <a:stCxn id="22" idx="2"/>
              <a:endCxn id="15" idx="3"/>
            </p:cNvCxnSpPr>
            <p:nvPr/>
          </p:nvCxnSpPr>
          <p:spPr>
            <a:xfrm rot="5400000" flipH="1" flipV="1">
              <a:off x="2142034" y="4222150"/>
              <a:ext cx="1816589" cy="360701"/>
            </a:xfrm>
            <a:prstGeom prst="bentConnector4">
              <a:avLst>
                <a:gd name="adj1" fmla="val -12584"/>
                <a:gd name="adj2" fmla="val 240779"/>
              </a:avLst>
            </a:prstGeom>
            <a:ln w="19050">
              <a:solidFill>
                <a:srgbClr val="FFC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肘形连接符 97">
              <a:extLst>
                <a:ext uri="{FF2B5EF4-FFF2-40B4-BE49-F238E27FC236}">
                  <a16:creationId xmlns:a16="http://schemas.microsoft.com/office/drawing/2014/main" id="{18A22BE6-DCCF-75D5-7B77-D830E1EDB650}"/>
                </a:ext>
              </a:extLst>
            </p:cNvPr>
            <p:cNvCxnSpPr>
              <a:cxnSpLocks/>
              <a:stCxn id="15" idx="1"/>
              <a:endCxn id="7" idx="0"/>
            </p:cNvCxnSpPr>
            <p:nvPr/>
          </p:nvCxnSpPr>
          <p:spPr>
            <a:xfrm rot="10800000" flipH="1">
              <a:off x="2509277" y="1664918"/>
              <a:ext cx="360701" cy="1829289"/>
            </a:xfrm>
            <a:prstGeom prst="bentConnector4">
              <a:avLst>
                <a:gd name="adj1" fmla="val -154041"/>
                <a:gd name="adj2" fmla="val 112497"/>
              </a:avLst>
            </a:prstGeom>
            <a:ln w="19050">
              <a:solidFill>
                <a:srgbClr val="FFC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03A13E51-9643-8F35-6722-39BD3EE4822D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2869979" y="1840763"/>
              <a:ext cx="0" cy="24081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181D1FDE-531B-4BCF-BC53-AAEC2A96B268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>
              <a:off x="2869979" y="2667728"/>
              <a:ext cx="0" cy="6429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7BB29873-4DF3-4307-8450-69BAE1ACAD7D}"/>
                </a:ext>
              </a:extLst>
            </p:cNvPr>
            <p:cNvCxnSpPr>
              <a:cxnSpLocks/>
              <a:stCxn id="15" idx="2"/>
              <a:endCxn id="21" idx="0"/>
            </p:cNvCxnSpPr>
            <p:nvPr/>
          </p:nvCxnSpPr>
          <p:spPr>
            <a:xfrm>
              <a:off x="2869979" y="3677747"/>
              <a:ext cx="0" cy="6429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A0B8B33-58AF-5ED1-C7CB-A9890516F9CA}"/>
                </a:ext>
              </a:extLst>
            </p:cNvPr>
            <p:cNvGrpSpPr/>
            <p:nvPr/>
          </p:nvGrpSpPr>
          <p:grpSpPr>
            <a:xfrm>
              <a:off x="6237067" y="1667426"/>
              <a:ext cx="1114424" cy="3645878"/>
              <a:chOff x="2312767" y="1671267"/>
              <a:chExt cx="1114424" cy="3645878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2C7C9822-0BEE-B570-714F-AD956F0FDB48}"/>
                  </a:ext>
                </a:extLst>
              </p:cNvPr>
              <p:cNvGrpSpPr/>
              <p:nvPr/>
            </p:nvGrpSpPr>
            <p:grpSpPr>
              <a:xfrm>
                <a:off x="2312767" y="1671267"/>
                <a:ext cx="1114424" cy="996461"/>
                <a:chOff x="3093794" y="3253154"/>
                <a:chExt cx="1114424" cy="996461"/>
              </a:xfrm>
            </p:grpSpPr>
            <p:sp>
              <p:nvSpPr>
                <p:cNvPr id="146" name="圆角矩形 145">
                  <a:extLst>
                    <a:ext uri="{FF2B5EF4-FFF2-40B4-BE49-F238E27FC236}">
                      <a16:creationId xmlns:a16="http://schemas.microsoft.com/office/drawing/2014/main" id="{7D140A1F-B6C6-2B93-6D11-68D3F05E9664}"/>
                    </a:ext>
                  </a:extLst>
                </p:cNvPr>
                <p:cNvSpPr/>
                <p:nvPr/>
              </p:nvSpPr>
              <p:spPr>
                <a:xfrm>
                  <a:off x="3093794" y="3426490"/>
                  <a:ext cx="1114424" cy="647279"/>
                </a:xfrm>
                <a:prstGeom prst="roundRect">
                  <a:avLst>
                    <a:gd name="adj" fmla="val 8717"/>
                  </a:avLst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A6F58BF5-2243-C9B7-6036-F95FF90671EF}"/>
                    </a:ext>
                  </a:extLst>
                </p:cNvPr>
                <p:cNvGrpSpPr/>
                <p:nvPr/>
              </p:nvGrpSpPr>
              <p:grpSpPr>
                <a:xfrm>
                  <a:off x="3327889" y="3253154"/>
                  <a:ext cx="646234" cy="996461"/>
                  <a:chOff x="1885951" y="3253154"/>
                  <a:chExt cx="646234" cy="996461"/>
                </a:xfrm>
              </p:grpSpPr>
              <p:sp>
                <p:nvSpPr>
                  <p:cNvPr id="148" name="矩形 147">
                    <a:extLst>
                      <a:ext uri="{FF2B5EF4-FFF2-40B4-BE49-F238E27FC236}">
                        <a16:creationId xmlns:a16="http://schemas.microsoft.com/office/drawing/2014/main" id="{977CD5F9-57DF-673F-105C-63ADE51DEFA3}"/>
                      </a:ext>
                    </a:extLst>
                  </p:cNvPr>
                  <p:cNvSpPr/>
                  <p:nvPr/>
                </p:nvSpPr>
                <p:spPr>
                  <a:xfrm>
                    <a:off x="1885951" y="3253154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TC Ingress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E515B696-FA50-C6BE-C073-7E77B4DC522C}"/>
                      </a:ext>
                    </a:extLst>
                  </p:cNvPr>
                  <p:cNvSpPr/>
                  <p:nvPr/>
                </p:nvSpPr>
                <p:spPr>
                  <a:xfrm>
                    <a:off x="1885951" y="4073769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TC Egress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5F1F1EF0-2F40-95C2-6980-0DE4CF417E49}"/>
                      </a:ext>
                    </a:extLst>
                  </p:cNvPr>
                  <p:cNvSpPr/>
                  <p:nvPr/>
                </p:nvSpPr>
                <p:spPr>
                  <a:xfrm>
                    <a:off x="1885951" y="3663462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App11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E5E15641-A7D6-3103-9D19-9275C0B162E4}"/>
                  </a:ext>
                </a:extLst>
              </p:cNvPr>
              <p:cNvGrpSpPr/>
              <p:nvPr/>
            </p:nvGrpSpPr>
            <p:grpSpPr>
              <a:xfrm>
                <a:off x="2312767" y="4320684"/>
                <a:ext cx="1114424" cy="996461"/>
                <a:chOff x="3093794" y="3253154"/>
                <a:chExt cx="1114424" cy="996461"/>
              </a:xfrm>
            </p:grpSpPr>
            <p:sp>
              <p:nvSpPr>
                <p:cNvPr id="141" name="圆角矩形 140">
                  <a:extLst>
                    <a:ext uri="{FF2B5EF4-FFF2-40B4-BE49-F238E27FC236}">
                      <a16:creationId xmlns:a16="http://schemas.microsoft.com/office/drawing/2014/main" id="{7D524022-4A1E-F373-61F6-5F79888E2486}"/>
                    </a:ext>
                  </a:extLst>
                </p:cNvPr>
                <p:cNvSpPr/>
                <p:nvPr/>
              </p:nvSpPr>
              <p:spPr>
                <a:xfrm>
                  <a:off x="3093794" y="3429000"/>
                  <a:ext cx="1114424" cy="644769"/>
                </a:xfrm>
                <a:prstGeom prst="roundRect">
                  <a:avLst>
                    <a:gd name="adj" fmla="val 8717"/>
                  </a:avLst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200"/>
                </a:p>
              </p:txBody>
            </p: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6D0BDCFA-6638-FC20-8737-86472C83C5A2}"/>
                    </a:ext>
                  </a:extLst>
                </p:cNvPr>
                <p:cNvGrpSpPr/>
                <p:nvPr/>
              </p:nvGrpSpPr>
              <p:grpSpPr>
                <a:xfrm>
                  <a:off x="3327889" y="3253154"/>
                  <a:ext cx="646234" cy="996461"/>
                  <a:chOff x="1885951" y="3253154"/>
                  <a:chExt cx="646234" cy="996461"/>
                </a:xfrm>
              </p:grpSpPr>
              <p:sp>
                <p:nvSpPr>
                  <p:cNvPr id="143" name="矩形 142">
                    <a:extLst>
                      <a:ext uri="{FF2B5EF4-FFF2-40B4-BE49-F238E27FC236}">
                        <a16:creationId xmlns:a16="http://schemas.microsoft.com/office/drawing/2014/main" id="{4ADBC9DD-D6F8-17D7-D3F5-636FABE01815}"/>
                      </a:ext>
                    </a:extLst>
                  </p:cNvPr>
                  <p:cNvSpPr/>
                  <p:nvPr/>
                </p:nvSpPr>
                <p:spPr>
                  <a:xfrm>
                    <a:off x="1885951" y="3253154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TC Ingress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  <p:sp>
                <p:nvSpPr>
                  <p:cNvPr id="144" name="矩形 143">
                    <a:extLst>
                      <a:ext uri="{FF2B5EF4-FFF2-40B4-BE49-F238E27FC236}">
                        <a16:creationId xmlns:a16="http://schemas.microsoft.com/office/drawing/2014/main" id="{A99ED051-E469-0E99-5B48-DF9F1413DDFD}"/>
                      </a:ext>
                    </a:extLst>
                  </p:cNvPr>
                  <p:cNvSpPr/>
                  <p:nvPr/>
                </p:nvSpPr>
                <p:spPr>
                  <a:xfrm>
                    <a:off x="1885951" y="4073769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TC Egress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897C2CC3-9F3F-36A1-74E5-BD4B35320712}"/>
                      </a:ext>
                    </a:extLst>
                  </p:cNvPr>
                  <p:cNvSpPr/>
                  <p:nvPr/>
                </p:nvSpPr>
                <p:spPr>
                  <a:xfrm>
                    <a:off x="1885951" y="3663462"/>
                    <a:ext cx="646234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Abadi" panose="020F0502020204030204" pitchFamily="34" charset="0"/>
                        <a:cs typeface="Abadi" panose="020F0502020204030204" pitchFamily="34" charset="0"/>
                      </a:rPr>
                      <a:t>App12</a:t>
                    </a:r>
                    <a:endParaRPr kumimoji="1" lang="zh-CN" altLang="en-US" sz="1200" dirty="0">
                      <a:solidFill>
                        <a:schemeClr val="tx1"/>
                      </a:solidFill>
                      <a:latin typeface="Abadi" panose="020F0502020204030204" pitchFamily="34" charset="0"/>
                      <a:cs typeface="Abadi" panose="020F0502020204030204" pitchFamily="34" charset="0"/>
                    </a:endParaRPr>
                  </a:p>
                </p:txBody>
              </p:sp>
            </p:grpSp>
          </p:grpSp>
        </p:grpSp>
        <p:cxnSp>
          <p:nvCxnSpPr>
            <p:cNvPr id="151" name="直线箭头连接符 150">
              <a:extLst>
                <a:ext uri="{FF2B5EF4-FFF2-40B4-BE49-F238E27FC236}">
                  <a16:creationId xmlns:a16="http://schemas.microsoft.com/office/drawing/2014/main" id="{89B3178C-8696-8B1D-4F07-62D7E0E4B1E3}"/>
                </a:ext>
              </a:extLst>
            </p:cNvPr>
            <p:cNvCxnSpPr>
              <a:cxnSpLocks/>
              <a:stCxn id="150" idx="2"/>
              <a:endCxn id="149" idx="0"/>
            </p:cNvCxnSpPr>
            <p:nvPr/>
          </p:nvCxnSpPr>
          <p:spPr>
            <a:xfrm>
              <a:off x="6794279" y="2253580"/>
              <a:ext cx="0" cy="2344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线箭头连接符 151">
              <a:extLst>
                <a:ext uri="{FF2B5EF4-FFF2-40B4-BE49-F238E27FC236}">
                  <a16:creationId xmlns:a16="http://schemas.microsoft.com/office/drawing/2014/main" id="{FF5C2CCD-BFD9-6D98-A838-B70E05FE471A}"/>
                </a:ext>
              </a:extLst>
            </p:cNvPr>
            <p:cNvCxnSpPr>
              <a:cxnSpLocks/>
              <a:stCxn id="143" idx="2"/>
              <a:endCxn id="145" idx="0"/>
            </p:cNvCxnSpPr>
            <p:nvPr/>
          </p:nvCxnSpPr>
          <p:spPr>
            <a:xfrm>
              <a:off x="6794279" y="4492689"/>
              <a:ext cx="0" cy="234462"/>
            </a:xfrm>
            <a:prstGeom prst="straightConnector1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箭头连接符 152">
              <a:extLst>
                <a:ext uri="{FF2B5EF4-FFF2-40B4-BE49-F238E27FC236}">
                  <a16:creationId xmlns:a16="http://schemas.microsoft.com/office/drawing/2014/main" id="{A03203BC-D498-5399-03B4-E2629C680E4D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6794278" y="4902997"/>
              <a:ext cx="1" cy="23446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肘形连接符 153">
              <a:extLst>
                <a:ext uri="{FF2B5EF4-FFF2-40B4-BE49-F238E27FC236}">
                  <a16:creationId xmlns:a16="http://schemas.microsoft.com/office/drawing/2014/main" id="{2C8E5623-836C-A520-111D-0E9F6598EA3C}"/>
                </a:ext>
              </a:extLst>
            </p:cNvPr>
            <p:cNvCxnSpPr>
              <a:cxnSpLocks/>
              <a:stCxn id="144" idx="2"/>
              <a:endCxn id="148" idx="0"/>
            </p:cNvCxnSpPr>
            <p:nvPr/>
          </p:nvCxnSpPr>
          <p:spPr>
            <a:xfrm rot="5400000" flipH="1">
              <a:off x="4971340" y="3490365"/>
              <a:ext cx="3645878" cy="12700"/>
            </a:xfrm>
            <a:prstGeom prst="bentConnector5">
              <a:avLst>
                <a:gd name="adj1" fmla="val -6270"/>
                <a:gd name="adj2" fmla="val -9288551"/>
                <a:gd name="adj3" fmla="val 106270"/>
              </a:avLst>
            </a:prstGeom>
            <a:ln w="19050">
              <a:solidFill>
                <a:srgbClr val="FFC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线箭头连接符 155">
              <a:extLst>
                <a:ext uri="{FF2B5EF4-FFF2-40B4-BE49-F238E27FC236}">
                  <a16:creationId xmlns:a16="http://schemas.microsoft.com/office/drawing/2014/main" id="{85211F83-EFF2-8019-47C8-1FD03655D4B7}"/>
                </a:ext>
              </a:extLst>
            </p:cNvPr>
            <p:cNvCxnSpPr>
              <a:cxnSpLocks/>
              <a:stCxn id="148" idx="2"/>
              <a:endCxn id="150" idx="0"/>
            </p:cNvCxnSpPr>
            <p:nvPr/>
          </p:nvCxnSpPr>
          <p:spPr>
            <a:xfrm>
              <a:off x="6794279" y="1843272"/>
              <a:ext cx="0" cy="23446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箭头连接符 164">
              <a:extLst>
                <a:ext uri="{FF2B5EF4-FFF2-40B4-BE49-F238E27FC236}">
                  <a16:creationId xmlns:a16="http://schemas.microsoft.com/office/drawing/2014/main" id="{503ABE5C-EC59-F9E3-B4FB-BE711BAF391F}"/>
                </a:ext>
              </a:extLst>
            </p:cNvPr>
            <p:cNvCxnSpPr>
              <a:cxnSpLocks/>
              <a:stCxn id="149" idx="2"/>
              <a:endCxn id="143" idx="0"/>
            </p:cNvCxnSpPr>
            <p:nvPr/>
          </p:nvCxnSpPr>
          <p:spPr>
            <a:xfrm>
              <a:off x="6794279" y="2663887"/>
              <a:ext cx="0" cy="16529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BBD0289-07B0-62E1-541D-CF7A92E318B7}"/>
                </a:ext>
              </a:extLst>
            </p:cNvPr>
            <p:cNvSpPr/>
            <p:nvPr/>
          </p:nvSpPr>
          <p:spPr>
            <a:xfrm>
              <a:off x="5351475" y="3245459"/>
              <a:ext cx="721402" cy="367082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Gateway Inbound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Abadi" panose="020F0502020204030204" pitchFamily="34" charset="0"/>
                  <a:cs typeface="Abadi" panose="020F0502020204030204" pitchFamily="34" charset="0"/>
                </a:rPr>
                <a:t>Listener</a:t>
              </a:r>
              <a:endParaRPr kumimoji="1" lang="zh-CN" altLang="en-US" sz="1200" dirty="0">
                <a:solidFill>
                  <a:schemeClr val="tx1"/>
                </a:solidFill>
                <a:latin typeface="Abadi" panose="020F0502020204030204" pitchFamily="34" charset="0"/>
                <a:cs typeface="Abadi" panose="020F0502020204030204" pitchFamily="34" charset="0"/>
              </a:endParaRPr>
            </a:p>
          </p:txBody>
        </p:sp>
        <p:cxnSp>
          <p:nvCxnSpPr>
            <p:cNvPr id="169" name="肘形连接符 168">
              <a:extLst>
                <a:ext uri="{FF2B5EF4-FFF2-40B4-BE49-F238E27FC236}">
                  <a16:creationId xmlns:a16="http://schemas.microsoft.com/office/drawing/2014/main" id="{BFE6C0D6-3B56-B5EF-5134-36E6DF2CF246}"/>
                </a:ext>
              </a:extLst>
            </p:cNvPr>
            <p:cNvCxnSpPr>
              <a:cxnSpLocks/>
              <a:stCxn id="143" idx="3"/>
              <a:endCxn id="144" idx="3"/>
            </p:cNvCxnSpPr>
            <p:nvPr/>
          </p:nvCxnSpPr>
          <p:spPr>
            <a:xfrm>
              <a:off x="7117396" y="4404766"/>
              <a:ext cx="12700" cy="820615"/>
            </a:xfrm>
            <a:prstGeom prst="bentConnector3">
              <a:avLst>
                <a:gd name="adj1" fmla="val 2400000"/>
              </a:avLst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肘形连接符 174">
              <a:extLst>
                <a:ext uri="{FF2B5EF4-FFF2-40B4-BE49-F238E27FC236}">
                  <a16:creationId xmlns:a16="http://schemas.microsoft.com/office/drawing/2014/main" id="{24EBAE52-D928-ABD1-CB08-A15B10F4E1FA}"/>
                </a:ext>
              </a:extLst>
            </p:cNvPr>
            <p:cNvCxnSpPr>
              <a:cxnSpLocks/>
              <a:stCxn id="168" idx="3"/>
              <a:endCxn id="143" idx="1"/>
            </p:cNvCxnSpPr>
            <p:nvPr/>
          </p:nvCxnSpPr>
          <p:spPr>
            <a:xfrm>
              <a:off x="6072877" y="3429000"/>
              <a:ext cx="398285" cy="9757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肘形连接符 184">
              <a:extLst>
                <a:ext uri="{FF2B5EF4-FFF2-40B4-BE49-F238E27FC236}">
                  <a16:creationId xmlns:a16="http://schemas.microsoft.com/office/drawing/2014/main" id="{A9DF9C47-49F7-959F-CF6C-96E201E68ECF}"/>
                </a:ext>
              </a:extLst>
            </p:cNvPr>
            <p:cNvCxnSpPr>
              <a:cxnSpLocks/>
              <a:stCxn id="144" idx="1"/>
              <a:endCxn id="168" idx="1"/>
            </p:cNvCxnSpPr>
            <p:nvPr/>
          </p:nvCxnSpPr>
          <p:spPr>
            <a:xfrm rot="10800000">
              <a:off x="5351476" y="3429001"/>
              <a:ext cx="1119687" cy="1796381"/>
            </a:xfrm>
            <a:prstGeom prst="bentConnector3">
              <a:avLst>
                <a:gd name="adj1" fmla="val 120416"/>
              </a:avLst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164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26</Words>
  <Application>Microsoft Macintosh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Abadi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133</dc:creator>
  <cp:lastModifiedBy>133</cp:lastModifiedBy>
  <cp:revision>15</cp:revision>
  <cp:lastPrinted>2024-10-23T09:42:12Z</cp:lastPrinted>
  <dcterms:created xsi:type="dcterms:W3CDTF">2024-10-23T04:13:13Z</dcterms:created>
  <dcterms:modified xsi:type="dcterms:W3CDTF">2024-10-23T09:43:41Z</dcterms:modified>
</cp:coreProperties>
</file>