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23" r:id="rId4"/>
    <p:sldId id="324" r:id="rId5"/>
    <p:sldId id="325" r:id="rId6"/>
    <p:sldId id="326" r:id="rId7"/>
    <p:sldId id="327" r:id="rId8"/>
    <p:sldId id="328" r:id="rId9"/>
    <p:sldId id="329" r:id="rId10"/>
    <p:sldId id="332" r:id="rId11"/>
    <p:sldId id="333" r:id="rId12"/>
    <p:sldId id="334" r:id="rId13"/>
    <p:sldId id="335" r:id="rId14"/>
    <p:sldId id="336" r:id="rId15"/>
    <p:sldId id="337" r:id="rId16"/>
    <p:sldId id="340" r:id="rId17"/>
    <p:sldId id="342" r:id="rId18"/>
    <p:sldId id="365" r:id="rId19"/>
    <p:sldId id="366" r:id="rId20"/>
    <p:sldId id="345" r:id="rId21"/>
    <p:sldId id="349" r:id="rId22"/>
    <p:sldId id="322" r:id="rId2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930" y="2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3999" cy="6857998"/>
          </a:xfrm>
          <a:prstGeom prst="rect">
            <a:avLst/>
          </a:prstGeom>
        </p:spPr>
      </p:pic>
      <p:pic>
        <p:nvPicPr>
          <p:cNvPr id="17" name="bg object 17"/>
          <p:cNvPicPr/>
          <p:nvPr/>
        </p:nvPicPr>
        <p:blipFill>
          <a:blip r:embed="rId3" cstate="print"/>
          <a:stretch>
            <a:fillRect/>
          </a:stretch>
        </p:blipFill>
        <p:spPr>
          <a:xfrm>
            <a:off x="1857375" y="2571750"/>
            <a:ext cx="5429250" cy="2800350"/>
          </a:xfrm>
          <a:prstGeom prst="rect">
            <a:avLst/>
          </a:prstGeom>
        </p:spPr>
      </p:pic>
      <p:sp>
        <p:nvSpPr>
          <p:cNvPr id="18" name="bg object 18"/>
          <p:cNvSpPr/>
          <p:nvPr/>
        </p:nvSpPr>
        <p:spPr>
          <a:xfrm>
            <a:off x="0" y="3714750"/>
            <a:ext cx="9144000" cy="714375"/>
          </a:xfrm>
          <a:custGeom>
            <a:avLst/>
            <a:gdLst/>
            <a:ahLst/>
            <a:cxnLst/>
            <a:rect l="l" t="t" r="r" b="b"/>
            <a:pathLst>
              <a:path w="9144000" h="714375">
                <a:moveTo>
                  <a:pt x="9144000" y="0"/>
                </a:moveTo>
                <a:lnTo>
                  <a:pt x="0" y="0"/>
                </a:lnTo>
                <a:lnTo>
                  <a:pt x="0" y="714375"/>
                </a:lnTo>
                <a:lnTo>
                  <a:pt x="9144000" y="714375"/>
                </a:lnTo>
                <a:lnTo>
                  <a:pt x="9144000" y="0"/>
                </a:lnTo>
                <a:close/>
              </a:path>
            </a:pathLst>
          </a:custGeom>
          <a:solidFill>
            <a:srgbClr val="1F487C"/>
          </a:solidFill>
        </p:spPr>
        <p:txBody>
          <a:bodyPr wrap="square" lIns="0" tIns="0" rIns="0" bIns="0" rtlCol="0"/>
          <a:lstStyle/>
          <a:p>
            <a:endParaRPr/>
          </a:p>
        </p:txBody>
      </p:sp>
      <p:sp>
        <p:nvSpPr>
          <p:cNvPr id="2" name="Holder 2"/>
          <p:cNvSpPr>
            <a:spLocks noGrp="1"/>
          </p:cNvSpPr>
          <p:nvPr>
            <p:ph type="ctrTitle"/>
          </p:nvPr>
        </p:nvSpPr>
        <p:spPr>
          <a:xfrm>
            <a:off x="3891534" y="3080385"/>
            <a:ext cx="1360931" cy="563879"/>
          </a:xfrm>
          <a:prstGeom prst="rect">
            <a:avLst/>
          </a:prstGeom>
        </p:spPr>
        <p:txBody>
          <a:bodyPr wrap="square" lIns="0" tIns="0" rIns="0" bIns="0">
            <a:spAutoFit/>
          </a:bodyPr>
          <a:lstStyle>
            <a:lvl1pPr>
              <a:defRPr sz="2400" b="1" i="0">
                <a:solidFill>
                  <a:schemeClr val="bg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1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362700"/>
            <a:ext cx="9144000" cy="495300"/>
          </a:xfrm>
          <a:custGeom>
            <a:avLst/>
            <a:gdLst/>
            <a:ahLst/>
            <a:cxnLst/>
            <a:rect l="l" t="t" r="r" b="b"/>
            <a:pathLst>
              <a:path w="9144000" h="495300">
                <a:moveTo>
                  <a:pt x="0" y="495300"/>
                </a:moveTo>
                <a:lnTo>
                  <a:pt x="9144000" y="495300"/>
                </a:lnTo>
                <a:lnTo>
                  <a:pt x="9144000" y="0"/>
                </a:lnTo>
                <a:lnTo>
                  <a:pt x="0" y="0"/>
                </a:lnTo>
                <a:lnTo>
                  <a:pt x="0" y="495300"/>
                </a:lnTo>
                <a:close/>
              </a:path>
            </a:pathLst>
          </a:custGeom>
          <a:solidFill>
            <a:srgbClr val="1F487C"/>
          </a:solidFill>
        </p:spPr>
        <p:txBody>
          <a:bodyPr wrap="square" lIns="0" tIns="0" rIns="0" bIns="0" rtlCol="0"/>
          <a:lstStyle/>
          <a:p>
            <a:endParaRPr/>
          </a:p>
        </p:txBody>
      </p:sp>
      <p:sp>
        <p:nvSpPr>
          <p:cNvPr id="17" name="bg object 17"/>
          <p:cNvSpPr/>
          <p:nvPr/>
        </p:nvSpPr>
        <p:spPr>
          <a:xfrm>
            <a:off x="0" y="3219450"/>
            <a:ext cx="9144000" cy="2781300"/>
          </a:xfrm>
          <a:custGeom>
            <a:avLst/>
            <a:gdLst/>
            <a:ahLst/>
            <a:cxnLst/>
            <a:rect l="l" t="t" r="r" b="b"/>
            <a:pathLst>
              <a:path w="9144000" h="2781300">
                <a:moveTo>
                  <a:pt x="0" y="2781300"/>
                </a:moveTo>
                <a:lnTo>
                  <a:pt x="9144000" y="2781300"/>
                </a:lnTo>
                <a:lnTo>
                  <a:pt x="9144000" y="0"/>
                </a:lnTo>
                <a:lnTo>
                  <a:pt x="0" y="0"/>
                </a:lnTo>
                <a:lnTo>
                  <a:pt x="0" y="2781300"/>
                </a:lnTo>
                <a:close/>
              </a:path>
            </a:pathLst>
          </a:custGeom>
          <a:solidFill>
            <a:srgbClr val="1F487C"/>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1219200" y="361950"/>
            <a:ext cx="6705600" cy="2857500"/>
          </a:xfrm>
          <a:prstGeom prst="rect">
            <a:avLst/>
          </a:prstGeom>
        </p:spPr>
      </p:pic>
      <p:pic>
        <p:nvPicPr>
          <p:cNvPr id="19" name="bg object 19"/>
          <p:cNvPicPr/>
          <p:nvPr/>
        </p:nvPicPr>
        <p:blipFill>
          <a:blip r:embed="rId3" cstate="print"/>
          <a:stretch>
            <a:fillRect/>
          </a:stretch>
        </p:blipFill>
        <p:spPr>
          <a:xfrm>
            <a:off x="2438400" y="4000500"/>
            <a:ext cx="4276725" cy="571500"/>
          </a:xfrm>
          <a:prstGeom prst="rect">
            <a:avLst/>
          </a:prstGeom>
        </p:spPr>
      </p:pic>
      <p:pic>
        <p:nvPicPr>
          <p:cNvPr id="20" name="bg object 20"/>
          <p:cNvPicPr/>
          <p:nvPr/>
        </p:nvPicPr>
        <p:blipFill>
          <a:blip r:embed="rId4" cstate="print"/>
          <a:stretch>
            <a:fillRect/>
          </a:stretch>
        </p:blipFill>
        <p:spPr>
          <a:xfrm>
            <a:off x="3038475" y="4943475"/>
            <a:ext cx="3067050" cy="266700"/>
          </a:xfrm>
          <a:prstGeom prst="rect">
            <a:avLst/>
          </a:prstGeom>
        </p:spPr>
      </p:pic>
      <p:sp>
        <p:nvSpPr>
          <p:cNvPr id="21" name="bg object 21"/>
          <p:cNvSpPr/>
          <p:nvPr/>
        </p:nvSpPr>
        <p:spPr>
          <a:xfrm>
            <a:off x="0" y="6000750"/>
            <a:ext cx="9144000" cy="361950"/>
          </a:xfrm>
          <a:custGeom>
            <a:avLst/>
            <a:gdLst/>
            <a:ahLst/>
            <a:cxnLst/>
            <a:rect l="l" t="t" r="r" b="b"/>
            <a:pathLst>
              <a:path w="9144000" h="361950">
                <a:moveTo>
                  <a:pt x="9144000" y="0"/>
                </a:moveTo>
                <a:lnTo>
                  <a:pt x="0" y="0"/>
                </a:lnTo>
                <a:lnTo>
                  <a:pt x="0" y="361950"/>
                </a:lnTo>
                <a:lnTo>
                  <a:pt x="9144000" y="361950"/>
                </a:lnTo>
                <a:lnTo>
                  <a:pt x="9144000"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8"/>
          </a:xfrm>
          <a:prstGeom prst="rect">
            <a:avLst/>
          </a:prstGeom>
        </p:spPr>
      </p:pic>
      <p:pic>
        <p:nvPicPr>
          <p:cNvPr id="17" name="bg object 17"/>
          <p:cNvPicPr/>
          <p:nvPr/>
        </p:nvPicPr>
        <p:blipFill>
          <a:blip r:embed="rId8" cstate="print"/>
          <a:stretch>
            <a:fillRect/>
          </a:stretch>
        </p:blipFill>
        <p:spPr>
          <a:xfrm>
            <a:off x="1857375" y="3076575"/>
            <a:ext cx="5429250" cy="2800350"/>
          </a:xfrm>
          <a:prstGeom prst="rect">
            <a:avLst/>
          </a:prstGeom>
        </p:spPr>
      </p:pic>
      <p:sp>
        <p:nvSpPr>
          <p:cNvPr id="18" name="bg object 18"/>
          <p:cNvSpPr/>
          <p:nvPr/>
        </p:nvSpPr>
        <p:spPr>
          <a:xfrm>
            <a:off x="0" y="1647825"/>
            <a:ext cx="9144000" cy="638175"/>
          </a:xfrm>
          <a:custGeom>
            <a:avLst/>
            <a:gdLst/>
            <a:ahLst/>
            <a:cxnLst/>
            <a:rect l="l" t="t" r="r" b="b"/>
            <a:pathLst>
              <a:path w="9144000" h="638175">
                <a:moveTo>
                  <a:pt x="9144000" y="0"/>
                </a:moveTo>
                <a:lnTo>
                  <a:pt x="0" y="0"/>
                </a:lnTo>
                <a:lnTo>
                  <a:pt x="0" y="638175"/>
                </a:lnTo>
                <a:lnTo>
                  <a:pt x="9144000" y="638175"/>
                </a:lnTo>
                <a:lnTo>
                  <a:pt x="9144000" y="0"/>
                </a:lnTo>
                <a:close/>
              </a:path>
            </a:pathLst>
          </a:custGeom>
          <a:solidFill>
            <a:srgbClr val="1F487C"/>
          </a:solidFill>
        </p:spPr>
        <p:txBody>
          <a:bodyPr wrap="square" lIns="0" tIns="0" rIns="0" bIns="0" rtlCol="0"/>
          <a:lstStyle/>
          <a:p>
            <a:endParaRPr/>
          </a:p>
        </p:txBody>
      </p:sp>
      <p:sp>
        <p:nvSpPr>
          <p:cNvPr id="2" name="Holder 2"/>
          <p:cNvSpPr>
            <a:spLocks noGrp="1"/>
          </p:cNvSpPr>
          <p:nvPr>
            <p:ph type="title"/>
          </p:nvPr>
        </p:nvSpPr>
        <p:spPr>
          <a:xfrm>
            <a:off x="269557" y="1703705"/>
            <a:ext cx="8549005" cy="449580"/>
          </a:xfrm>
          <a:prstGeom prst="rect">
            <a:avLst/>
          </a:prstGeom>
        </p:spPr>
        <p:txBody>
          <a:bodyPr wrap="square" lIns="0" tIns="0" rIns="0" bIns="0">
            <a:spAutoFit/>
          </a:bodyPr>
          <a:lstStyle>
            <a:lvl1pPr>
              <a:defRPr sz="2400" b="1" i="0">
                <a:solidFill>
                  <a:schemeClr val="bg1"/>
                </a:solidFill>
                <a:latin typeface="Calibri"/>
                <a:cs typeface="Calibri"/>
              </a:defRPr>
            </a:lvl1pPr>
          </a:lstStyle>
          <a:p>
            <a:endParaRPr/>
          </a:p>
        </p:txBody>
      </p:sp>
      <p:sp>
        <p:nvSpPr>
          <p:cNvPr id="3" name="Holder 3"/>
          <p:cNvSpPr>
            <a:spLocks noGrp="1"/>
          </p:cNvSpPr>
          <p:nvPr>
            <p:ph type="body" idx="1"/>
          </p:nvPr>
        </p:nvSpPr>
        <p:spPr>
          <a:xfrm>
            <a:off x="458787" y="2485961"/>
            <a:ext cx="8420735" cy="2169795"/>
          </a:xfrm>
          <a:prstGeom prst="rect">
            <a:avLst/>
          </a:prstGeom>
        </p:spPr>
        <p:txBody>
          <a:bodyPr wrap="square" lIns="0" tIns="0" rIns="0" bIns="0">
            <a:spAutoFit/>
          </a:bodyPr>
          <a:lstStyle>
            <a:lvl1pPr>
              <a:defRPr sz="21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5.xml"/><Relationship Id="rId7" Type="http://schemas.openxmlformats.org/officeDocument/2006/relationships/image" Target="../media/image10.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2.xml"/><Relationship Id="rId5" Type="http://schemas.openxmlformats.org/officeDocument/2006/relationships/tags" Target="../tags/tag37.xml"/><Relationship Id="rId4" Type="http://schemas.openxmlformats.org/officeDocument/2006/relationships/tags" Target="../tags/tag3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42.xml"/><Relationship Id="rId7" Type="http://schemas.openxmlformats.org/officeDocument/2006/relationships/image" Target="../media/image10.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Layout" Target="../slideLayouts/slideLayout2.xml"/><Relationship Id="rId5" Type="http://schemas.openxmlformats.org/officeDocument/2006/relationships/tags" Target="../tags/tag44.xml"/><Relationship Id="rId4" Type="http://schemas.openxmlformats.org/officeDocument/2006/relationships/tags" Target="../tags/tag43.xml"/></Relationships>
</file>

<file path=ppt/slides/_rels/slide13.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0.xml"/><Relationship Id="rId7" Type="http://schemas.openxmlformats.org/officeDocument/2006/relationships/image" Target="../media/image10.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Layout" Target="../slideLayouts/slideLayout2.xml"/><Relationship Id="rId5" Type="http://schemas.openxmlformats.org/officeDocument/2006/relationships/tags" Target="../tags/tag52.xml"/><Relationship Id="rId4" Type="http://schemas.openxmlformats.org/officeDocument/2006/relationships/tags" Target="../tags/tag51.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0.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Layout" Target="../slideLayouts/slideLayout2.xml"/><Relationship Id="rId5" Type="http://schemas.openxmlformats.org/officeDocument/2006/relationships/tags" Target="../tags/tag57.xml"/><Relationship Id="rId4" Type="http://schemas.openxmlformats.org/officeDocument/2006/relationships/tags" Target="../tags/tag56.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0.xml"/><Relationship Id="rId7" Type="http://schemas.openxmlformats.org/officeDocument/2006/relationships/image" Target="../media/image10.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Layout" Target="../slideLayouts/slideLayout2.xml"/><Relationship Id="rId5" Type="http://schemas.openxmlformats.org/officeDocument/2006/relationships/tags" Target="../tags/tag62.xml"/><Relationship Id="rId4" Type="http://schemas.openxmlformats.org/officeDocument/2006/relationships/tags" Target="../tags/tag61.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65.xml"/><Relationship Id="rId7" Type="http://schemas.openxmlformats.org/officeDocument/2006/relationships/image" Target="../media/image10.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2.xml"/><Relationship Id="rId5" Type="http://schemas.openxmlformats.org/officeDocument/2006/relationships/tags" Target="../tags/tag67.xml"/><Relationship Id="rId4" Type="http://schemas.openxmlformats.org/officeDocument/2006/relationships/tags" Target="../tags/tag66.xml"/></Relationships>
</file>

<file path=ppt/slides/_rels/slide18.xml.rels><?xml version="1.0" encoding="UTF-8" standalone="yes"?>
<Relationships xmlns="http://schemas.openxmlformats.org/package/2006/relationships"><Relationship Id="rId8" Type="http://schemas.openxmlformats.org/officeDocument/2006/relationships/hyperlink" Target="https://developer.android.com/reference/android/telephony/TelephonyManager" TargetMode="External"/><Relationship Id="rId3" Type="http://schemas.openxmlformats.org/officeDocument/2006/relationships/tags" Target="../tags/tag70.xml"/><Relationship Id="rId7" Type="http://schemas.openxmlformats.org/officeDocument/2006/relationships/image" Target="../media/image1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7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hyperlink" Target="https://abhiandroid.com/programming/googlema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76.xml"/><Relationship Id="rId7" Type="http://schemas.openxmlformats.org/officeDocument/2006/relationships/image" Target="../media/image10.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tags" Target="../tags/tag77.xml"/></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1.xml"/><Relationship Id="rId7" Type="http://schemas.openxmlformats.org/officeDocument/2006/relationships/image" Target="../media/image10.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tags" Target="../tags/tag82.xml"/></Relationships>
</file>

<file path=ppt/slides/_rels/slide22.xml.rels><?xml version="1.0" encoding="UTF-8" standalone="yes"?>
<Relationships xmlns="http://schemas.openxmlformats.org/package/2006/relationships"><Relationship Id="rId2" Type="http://schemas.openxmlformats.org/officeDocument/2006/relationships/hyperlink" Target="http://www.paruluniversity.ac.in/"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3.xml"/><Relationship Id="rId7" Type="http://schemas.openxmlformats.org/officeDocument/2006/relationships/image" Target="../media/image10.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tags" Target="../tags/tag1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8.xml"/><Relationship Id="rId7" Type="http://schemas.openxmlformats.org/officeDocument/2006/relationships/image" Target="../media/image10.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1.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1.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27.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0.xml"/><Relationship Id="rId7" Type="http://schemas.openxmlformats.org/officeDocument/2006/relationships/image" Target="../media/image10.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2.xml"/><Relationship Id="rId5" Type="http://schemas.openxmlformats.org/officeDocument/2006/relationships/tags" Target="../tags/tag32.xml"/><Relationship Id="rId4"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3999" cy="6857998"/>
          </a:xfrm>
          <a:prstGeom prst="rect">
            <a:avLst/>
          </a:prstGeom>
        </p:spPr>
      </p:pic>
      <p:sp>
        <p:nvSpPr>
          <p:cNvPr id="3" name="object 3"/>
          <p:cNvSpPr txBox="1"/>
          <p:nvPr/>
        </p:nvSpPr>
        <p:spPr>
          <a:xfrm>
            <a:off x="1219200" y="1518030"/>
            <a:ext cx="7238999" cy="768159"/>
          </a:xfrm>
          <a:prstGeom prst="rect">
            <a:avLst/>
          </a:prstGeom>
        </p:spPr>
        <p:txBody>
          <a:bodyPr vert="horz" wrap="square" lIns="0" tIns="16510" rIns="0" bIns="0" rtlCol="0">
            <a:spAutoFit/>
          </a:bodyPr>
          <a:lstStyle/>
          <a:p>
            <a:pPr marL="12700" marR="5080" indent="1935480" algn="l">
              <a:lnSpc>
                <a:spcPct val="100000"/>
              </a:lnSpc>
              <a:spcBef>
                <a:spcPts val="130"/>
              </a:spcBef>
            </a:pPr>
            <a:r>
              <a:rPr sz="2800" b="1" dirty="0">
                <a:latin typeface="Calibri"/>
                <a:cs typeface="Calibri"/>
              </a:rPr>
              <a:t>Unit</a:t>
            </a:r>
            <a:r>
              <a:rPr lang="en-US" sz="2800" b="1" spc="-30" dirty="0">
                <a:latin typeface="Calibri"/>
                <a:cs typeface="Calibri"/>
              </a:rPr>
              <a:t>-6</a:t>
            </a:r>
          </a:p>
          <a:p>
            <a:pPr marL="12700" marR="5080" indent="1935480" algn="l">
              <a:lnSpc>
                <a:spcPct val="100000"/>
              </a:lnSpc>
              <a:spcBef>
                <a:spcPts val="130"/>
              </a:spcBef>
            </a:pPr>
            <a:r>
              <a:rPr lang="en-IN" sz="2000" b="1" i="0" dirty="0">
                <a:solidFill>
                  <a:schemeClr val="tx1"/>
                </a:solidFill>
                <a:effectLst/>
                <a:latin typeface="Times New Roman" panose="02020603050405020304" pitchFamily="18" charset="0"/>
                <a:cs typeface="Times New Roman" panose="02020603050405020304" pitchFamily="18" charset="0"/>
              </a:rPr>
              <a:t>Web Application Integration Techniques</a:t>
            </a:r>
            <a:endParaRPr sz="2000" b="1" dirty="0">
              <a:solidFill>
                <a:schemeClr val="tx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600070" y="2872422"/>
            <a:ext cx="4257930" cy="1034257"/>
          </a:xfrm>
          <a:prstGeom prst="rect">
            <a:avLst/>
          </a:prstGeom>
        </p:spPr>
        <p:txBody>
          <a:bodyPr vert="horz" wrap="square" lIns="0" tIns="15875" rIns="0" bIns="0" rtlCol="0">
            <a:spAutoFit/>
          </a:bodyPr>
          <a:lstStyle/>
          <a:p>
            <a:pPr marL="12700">
              <a:lnSpc>
                <a:spcPct val="100000"/>
              </a:lnSpc>
              <a:spcBef>
                <a:spcPts val="125"/>
              </a:spcBef>
            </a:pPr>
            <a:r>
              <a:rPr lang="en-US" sz="2150" spc="-10" dirty="0">
                <a:latin typeface="Calibri"/>
                <a:cs typeface="Calibri"/>
              </a:rPr>
              <a:t>Kunta Suthar, Assistant Professor</a:t>
            </a:r>
          </a:p>
          <a:p>
            <a:pPr marL="12700">
              <a:spcBef>
                <a:spcPts val="125"/>
              </a:spcBef>
            </a:pPr>
            <a:r>
              <a:rPr lang="en-US" sz="2150" dirty="0">
                <a:latin typeface="Calibri"/>
                <a:cs typeface="Calibri"/>
              </a:rPr>
              <a:t>  Computer</a:t>
            </a:r>
            <a:r>
              <a:rPr lang="en-US" sz="2150" spc="114" dirty="0">
                <a:latin typeface="Calibri"/>
                <a:cs typeface="Calibri"/>
              </a:rPr>
              <a:t> </a:t>
            </a:r>
            <a:r>
              <a:rPr lang="en-US" sz="2150" dirty="0">
                <a:latin typeface="Calibri"/>
                <a:cs typeface="Calibri"/>
              </a:rPr>
              <a:t>Science</a:t>
            </a:r>
            <a:r>
              <a:rPr lang="en-US" sz="2150" spc="165" dirty="0">
                <a:latin typeface="Calibri"/>
                <a:cs typeface="Calibri"/>
              </a:rPr>
              <a:t> </a:t>
            </a:r>
            <a:r>
              <a:rPr lang="en-US" sz="2150" dirty="0">
                <a:latin typeface="Calibri"/>
                <a:cs typeface="Calibri"/>
              </a:rPr>
              <a:t>and</a:t>
            </a:r>
            <a:r>
              <a:rPr lang="en-US" sz="2150" spc="-35" dirty="0">
                <a:latin typeface="Calibri"/>
                <a:cs typeface="Calibri"/>
              </a:rPr>
              <a:t> </a:t>
            </a:r>
            <a:r>
              <a:rPr lang="en-US" sz="2150" spc="-10" dirty="0">
                <a:latin typeface="Calibri"/>
                <a:cs typeface="Calibri"/>
              </a:rPr>
              <a:t>Engineering</a:t>
            </a:r>
          </a:p>
          <a:p>
            <a:pPr marL="12700">
              <a:lnSpc>
                <a:spcPct val="100000"/>
              </a:lnSpc>
              <a:spcBef>
                <a:spcPts val="125"/>
              </a:spcBef>
            </a:pPr>
            <a:endParaRPr lang="en-US" sz="2150" dirty="0">
              <a:latin typeface="Calibri"/>
              <a:cs typeface="Calibri"/>
            </a:endParaRPr>
          </a:p>
        </p:txBody>
      </p:sp>
      <p:grpSp>
        <p:nvGrpSpPr>
          <p:cNvPr id="5" name="object 5"/>
          <p:cNvGrpSpPr/>
          <p:nvPr/>
        </p:nvGrpSpPr>
        <p:grpSpPr>
          <a:xfrm>
            <a:off x="1419225" y="504825"/>
            <a:ext cx="7505700" cy="6134100"/>
            <a:chOff x="1419225" y="504825"/>
            <a:chExt cx="7505700" cy="6134100"/>
          </a:xfrm>
        </p:grpSpPr>
        <p:pic>
          <p:nvPicPr>
            <p:cNvPr id="6" name="object 6"/>
            <p:cNvPicPr/>
            <p:nvPr/>
          </p:nvPicPr>
          <p:blipFill>
            <a:blip r:embed="rId3" cstate="print"/>
            <a:stretch>
              <a:fillRect/>
            </a:stretch>
          </p:blipFill>
          <p:spPr>
            <a:xfrm>
              <a:off x="3381375" y="504825"/>
              <a:ext cx="2381250" cy="628650"/>
            </a:xfrm>
            <a:prstGeom prst="rect">
              <a:avLst/>
            </a:prstGeom>
          </p:spPr>
        </p:pic>
        <p:sp>
          <p:nvSpPr>
            <p:cNvPr id="7" name="object 7"/>
            <p:cNvSpPr/>
            <p:nvPr/>
          </p:nvSpPr>
          <p:spPr>
            <a:xfrm>
              <a:off x="1424050" y="2748026"/>
              <a:ext cx="6286500" cy="9525"/>
            </a:xfrm>
            <a:custGeom>
              <a:avLst/>
              <a:gdLst/>
              <a:ahLst/>
              <a:cxnLst/>
              <a:rect l="l" t="t" r="r" b="b"/>
              <a:pathLst>
                <a:path w="6286500" h="9525">
                  <a:moveTo>
                    <a:pt x="0" y="0"/>
                  </a:moveTo>
                  <a:lnTo>
                    <a:pt x="6286500" y="9525"/>
                  </a:lnTo>
                </a:path>
              </a:pathLst>
            </a:custGeom>
            <a:ln w="9525">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19225" y="2695575"/>
              <a:ext cx="95250" cy="95250"/>
            </a:xfrm>
            <a:prstGeom prst="rect">
              <a:avLst/>
            </a:prstGeom>
          </p:spPr>
        </p:pic>
        <p:pic>
          <p:nvPicPr>
            <p:cNvPr id="9" name="object 9"/>
            <p:cNvPicPr/>
            <p:nvPr/>
          </p:nvPicPr>
          <p:blipFill>
            <a:blip r:embed="rId4" cstate="print"/>
            <a:stretch>
              <a:fillRect/>
            </a:stretch>
          </p:blipFill>
          <p:spPr>
            <a:xfrm>
              <a:off x="7629525" y="2695575"/>
              <a:ext cx="95250" cy="95250"/>
            </a:xfrm>
            <a:prstGeom prst="rect">
              <a:avLst/>
            </a:prstGeom>
          </p:spPr>
        </p:pic>
        <p:pic>
          <p:nvPicPr>
            <p:cNvPr id="10" name="object 10"/>
            <p:cNvPicPr/>
            <p:nvPr/>
          </p:nvPicPr>
          <p:blipFill>
            <a:blip r:embed="rId5" cstate="print"/>
            <a:stretch>
              <a:fillRect/>
            </a:stretch>
          </p:blipFill>
          <p:spPr>
            <a:xfrm>
              <a:off x="8315325" y="6029325"/>
              <a:ext cx="609600" cy="6096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3026632"/>
            <a:ext cx="8763000"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IN" sz="2400" dirty="0">
                <a:latin typeface="Times New Roman" panose="02020603050405020304" pitchFamily="18" charset="0"/>
                <a:cs typeface="Times New Roman" panose="02020603050405020304" pitchFamily="18" charset="0"/>
              </a:rPr>
              <a:t>JSON stands for JavaScript Object Notation.</a:t>
            </a:r>
          </a:p>
          <a:p>
            <a:r>
              <a:rPr lang="en-IN" sz="2400" dirty="0">
                <a:latin typeface="Times New Roman" panose="02020603050405020304" pitchFamily="18" charset="0"/>
                <a:cs typeface="Times New Roman" panose="02020603050405020304" pitchFamily="18" charset="0"/>
              </a:rPr>
              <a:t>JSON is lightweight data-interchange format.</a:t>
            </a:r>
          </a:p>
          <a:p>
            <a:pPr>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JSON is easy to read and write than XML.</a:t>
            </a:r>
          </a:p>
          <a:p>
            <a:pPr>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JSON is language independent.</a:t>
            </a:r>
          </a:p>
          <a:p>
            <a:pPr>
              <a:buNone/>
            </a:pPr>
            <a:endParaRPr lang="en-IN" sz="2400" dirty="0">
              <a:latin typeface="Times New Roman" panose="02020603050405020304" pitchFamily="18" charset="0"/>
              <a:cs typeface="Times New Roman" panose="02020603050405020304" pitchFamily="18" charset="0"/>
            </a:endParaRPr>
          </a:p>
        </p:txBody>
      </p:sp>
      <p:sp>
        <p:nvSpPr>
          <p:cNvPr id="16389" name="Rectangle 7"/>
          <p:cNvSpPr>
            <a:spLocks noChangeArrowheads="1"/>
          </p:cNvSpPr>
          <p:nvPr>
            <p:custDataLst>
              <p:tags r:id="rId4"/>
            </p:custDataLst>
          </p:nvPr>
        </p:nvSpPr>
        <p:spPr bwMode="auto">
          <a:xfrm>
            <a:off x="0" y="1524001"/>
            <a:ext cx="9144000" cy="76200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sz="2800">
                <a:solidFill>
                  <a:schemeClr val="bg1"/>
                </a:solidFill>
                <a:latin typeface="Times New Roman" panose="02020603050405020304" pitchFamily="18" charset="0"/>
                <a:cs typeface="Times New Roman" panose="02020603050405020304" pitchFamily="18" charset="0"/>
              </a:rPr>
              <a:t>What is JSON?</a:t>
            </a: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758860993"/>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7"/>
          <p:cNvSpPr>
            <a:spLocks noChangeArrowheads="1"/>
          </p:cNvSpPr>
          <p:nvPr>
            <p:custDataLst>
              <p:tags r:id="rId1"/>
            </p:custDataLst>
          </p:nvPr>
        </p:nvSpPr>
        <p:spPr bwMode="auto">
          <a:xfrm>
            <a:off x="0" y="1447801"/>
            <a:ext cx="9144000" cy="83820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None/>
            </a:pPr>
            <a:endParaRPr lang="en-US" sz="2800" b="1" i="0" dirty="0">
              <a:solidFill>
                <a:srgbClr val="1D1D27"/>
              </a:solidFill>
              <a:effectLst/>
              <a:latin typeface="Montserrat" panose="00000500000000000000" pitchFamily="2" charset="0"/>
            </a:endParaRPr>
          </a:p>
          <a:p>
            <a:pPr algn="ctr">
              <a:spcBef>
                <a:spcPct val="0"/>
              </a:spcBef>
              <a:buFontTx/>
              <a:buNone/>
            </a:pPr>
            <a:endParaRPr lang="en-US" altLang="en-US" sz="2800" b="1" dirty="0">
              <a:latin typeface="Arial" panose="020B0604020202020204" pitchFamily="34" charset="0"/>
            </a:endParaRPr>
          </a:p>
        </p:txBody>
      </p:sp>
      <p:sp>
        <p:nvSpPr>
          <p:cNvPr id="16390" name="TextBox 6"/>
          <p:cNvSpPr>
            <a:spLocks noChangeArrowheads="1"/>
          </p:cNvSpPr>
          <p:nvPr>
            <p:custDataLst>
              <p:tags r:id="rId2"/>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 name="TextBox 2">
            <a:extLst>
              <a:ext uri="{FF2B5EF4-FFF2-40B4-BE49-F238E27FC236}">
                <a16:creationId xmlns:a16="http://schemas.microsoft.com/office/drawing/2014/main" id="{B40B9E77-D8E0-75C2-6B96-1F2A4B676D0B}"/>
              </a:ext>
            </a:extLst>
          </p:cNvPr>
          <p:cNvSpPr txBox="1"/>
          <p:nvPr/>
        </p:nvSpPr>
        <p:spPr>
          <a:xfrm>
            <a:off x="76200" y="2136339"/>
            <a:ext cx="8877300" cy="3970318"/>
          </a:xfrm>
          <a:prstGeom prst="rect">
            <a:avLst/>
          </a:prstGeom>
          <a:noFill/>
        </p:spPr>
        <p:txBody>
          <a:bodyPr wrap="square">
            <a:spAutoFit/>
          </a:bodyPr>
          <a:lstStyle/>
          <a:p>
            <a:pPr algn="l"/>
            <a:endParaRPr lang="en-IN" sz="2400" b="0" i="0" dirty="0">
              <a:solidFill>
                <a:srgbClr val="000000"/>
              </a:solidFill>
              <a:effectLst/>
              <a:latin typeface="Times New Roman" panose="02020603050405020304" pitchFamily="18" charset="0"/>
              <a:cs typeface="Times New Roman" panose="02020603050405020304" pitchFamily="18" charset="0"/>
            </a:endParaRPr>
          </a:p>
          <a:p>
            <a:pPr algn="l"/>
            <a:r>
              <a:rPr lang="en-IN" sz="2400" b="0" i="0" dirty="0">
                <a:solidFill>
                  <a:srgbClr val="000000"/>
                </a:solidFill>
                <a:effectLst/>
                <a:latin typeface="Times New Roman" panose="02020603050405020304" pitchFamily="18" charset="0"/>
                <a:cs typeface="Times New Roman" panose="02020603050405020304" pitchFamily="18" charset="0"/>
              </a:rPr>
              <a:t>JSON supports array, object, string, number and values.</a:t>
            </a:r>
          </a:p>
          <a:p>
            <a:pPr algn="l"/>
            <a:endParaRPr lang="en-IN" sz="2400" b="0" i="0" dirty="0">
              <a:solidFill>
                <a:srgbClr val="000000"/>
              </a:solidFill>
              <a:effectLst/>
              <a:latin typeface="Times New Roman" panose="02020603050405020304" pitchFamily="18" charset="0"/>
              <a:cs typeface="Times New Roman" panose="02020603050405020304" pitchFamily="18" charset="0"/>
            </a:endParaRPr>
          </a:p>
          <a:p>
            <a:pPr algn="l"/>
            <a:r>
              <a:rPr lang="en-IN" sz="2400" b="0" i="0" dirty="0">
                <a:solidFill>
                  <a:srgbClr val="000000"/>
                </a:solidFill>
                <a:effectLst/>
                <a:latin typeface="Times New Roman" panose="02020603050405020304" pitchFamily="18" charset="0"/>
                <a:cs typeface="Times New Roman" panose="02020603050405020304" pitchFamily="18" charset="0"/>
              </a:rPr>
              <a:t>JSON stands for JavaScript Object </a:t>
            </a:r>
            <a:r>
              <a:rPr lang="en-IN" sz="2400" b="0" i="0" dirty="0" err="1">
                <a:solidFill>
                  <a:srgbClr val="000000"/>
                </a:solidFill>
                <a:effectLst/>
                <a:latin typeface="Times New Roman" panose="02020603050405020304" pitchFamily="18" charset="0"/>
                <a:cs typeface="Times New Roman" panose="02020603050405020304" pitchFamily="18" charset="0"/>
              </a:rPr>
              <a:t>Notation.It</a:t>
            </a:r>
            <a:r>
              <a:rPr lang="en-IN" sz="2400" b="0" i="0" dirty="0">
                <a:solidFill>
                  <a:srgbClr val="000000"/>
                </a:solidFill>
                <a:effectLst/>
                <a:latin typeface="Times New Roman" panose="02020603050405020304" pitchFamily="18" charset="0"/>
                <a:cs typeface="Times New Roman" panose="02020603050405020304" pitchFamily="18" charset="0"/>
              </a:rPr>
              <a:t> is an independent </a:t>
            </a:r>
            <a:r>
              <a:rPr lang="en-IN" sz="2400" b="0" i="0" dirty="0" err="1">
                <a:solidFill>
                  <a:srgbClr val="000000"/>
                </a:solidFill>
                <a:effectLst/>
                <a:latin typeface="Times New Roman" panose="02020603050405020304" pitchFamily="18" charset="0"/>
                <a:cs typeface="Times New Roman" panose="02020603050405020304" pitchFamily="18" charset="0"/>
              </a:rPr>
              <a:t>dataexchange</a:t>
            </a:r>
            <a:r>
              <a:rPr lang="en-IN" sz="2400" b="0" i="0" dirty="0">
                <a:solidFill>
                  <a:srgbClr val="000000"/>
                </a:solidFill>
                <a:effectLst/>
                <a:latin typeface="Times New Roman" panose="02020603050405020304" pitchFamily="18" charset="0"/>
                <a:cs typeface="Times New Roman" panose="02020603050405020304" pitchFamily="18" charset="0"/>
              </a:rPr>
              <a:t> format and is the best alternative for XML.</a:t>
            </a:r>
          </a:p>
          <a:p>
            <a:pPr algn="l"/>
            <a:endParaRPr lang="en-IN" sz="2400" b="0" i="0" dirty="0">
              <a:solidFill>
                <a:srgbClr val="000000"/>
              </a:solidFill>
              <a:effectLst/>
              <a:latin typeface="Times New Roman" panose="02020603050405020304" pitchFamily="18" charset="0"/>
              <a:cs typeface="Times New Roman" panose="02020603050405020304" pitchFamily="18" charset="0"/>
            </a:endParaRPr>
          </a:p>
          <a:p>
            <a:pPr algn="l"/>
            <a:r>
              <a:rPr lang="en-IN" sz="2400" b="0" i="0" dirty="0">
                <a:solidFill>
                  <a:srgbClr val="000000"/>
                </a:solidFill>
                <a:effectLst/>
                <a:latin typeface="Times New Roman" panose="02020603050405020304" pitchFamily="18" charset="0"/>
                <a:cs typeface="Times New Roman" panose="02020603050405020304" pitchFamily="18" charset="0"/>
              </a:rPr>
              <a:t>Android provides four different classes to manipulate JSON data</a:t>
            </a:r>
            <a:r>
              <a:rPr lang="en-IN" b="0" i="0" dirty="0">
                <a:solidFill>
                  <a:srgbClr val="000000"/>
                </a:solidFill>
                <a:effectLst/>
                <a:latin typeface="ff8"/>
              </a:rPr>
              <a:t>.</a:t>
            </a:r>
          </a:p>
          <a:p>
            <a:pPr algn="l"/>
            <a:endParaRPr lang="en-IN" dirty="0">
              <a:solidFill>
                <a:srgbClr val="000000"/>
              </a:solidFill>
              <a:latin typeface="ff8"/>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These classes are</a:t>
            </a:r>
          </a:p>
          <a:p>
            <a:pPr algn="l"/>
            <a:r>
              <a:rPr lang="en-US" sz="2400" b="0" i="0" dirty="0" err="1">
                <a:solidFill>
                  <a:srgbClr val="000000"/>
                </a:solidFill>
                <a:effectLst/>
                <a:latin typeface="Times New Roman" panose="02020603050405020304" pitchFamily="18" charset="0"/>
                <a:cs typeface="Times New Roman" panose="02020603050405020304" pitchFamily="18" charset="0"/>
              </a:rPr>
              <a:t>JSONArray</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JSONObject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JSONStringer</a:t>
            </a:r>
            <a:r>
              <a:rPr lang="en-US" sz="2400" dirty="0">
                <a:solidFill>
                  <a:srgbClr val="000000"/>
                </a:solidFill>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and </a:t>
            </a:r>
            <a:r>
              <a:rPr lang="en-US" sz="2400" b="0" i="0" dirty="0" err="1">
                <a:solidFill>
                  <a:srgbClr val="000000"/>
                </a:solidFill>
                <a:effectLst/>
                <a:latin typeface="Times New Roman" panose="02020603050405020304" pitchFamily="18" charset="0"/>
                <a:cs typeface="Times New Roman" panose="02020603050405020304" pitchFamily="18" charset="0"/>
              </a:rPr>
              <a:t>JSONTokenizer</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endParaRPr lang="en-IN" b="0" i="0"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1620016142"/>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140075"/>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35559" y="2286002"/>
            <a:ext cx="898906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IN" sz="2400" dirty="0">
                <a:latin typeface="Times New Roman" panose="02020603050405020304" pitchFamily="18" charset="0"/>
                <a:cs typeface="Times New Roman" panose="02020603050405020304" pitchFamily="18" charset="0"/>
              </a:rPr>
              <a:t>{"users": [{"</a:t>
            </a:r>
            <a:r>
              <a:rPr lang="en-IN" sz="2400" dirty="0" err="1">
                <a:latin typeface="Times New Roman" panose="02020603050405020304" pitchFamily="18" charset="0"/>
                <a:cs typeface="Times New Roman" panose="02020603050405020304" pitchFamily="18" charset="0"/>
              </a:rPr>
              <a:t>name":"Parul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University","designation":"Student","location":"Gujarat</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name":"PET","designation":"Student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PET","location"</a:t>
            </a:r>
            <a:r>
              <a:rPr lang="en-IN" sz="2400" b="0" i="0" dirty="0" err="1">
                <a:effectLst/>
                <a:latin typeface="Times New Roman" panose="02020603050405020304" pitchFamily="18" charset="0"/>
                <a:cs typeface="Times New Roman" panose="02020603050405020304" pitchFamily="18" charset="0"/>
              </a:rPr>
              <a:t>:"Gujarat</a:t>
            </a:r>
            <a:r>
              <a:rPr lang="en-IN" sz="2400" b="0" i="0" dirty="0">
                <a:effectLst/>
                <a:latin typeface="Times New Roman" panose="02020603050405020304" pitchFamily="18" charset="0"/>
                <a:cs typeface="Times New Roman" panose="02020603050405020304" pitchFamily="18" charset="0"/>
              </a:rPr>
              <a:t> Vadodara“</a:t>
            </a:r>
          </a:p>
          <a:p>
            <a:pPr>
              <a:buNone/>
            </a:pPr>
            <a:r>
              <a:rPr lang="en-IN" sz="2400" dirty="0">
                <a:latin typeface="Times New Roman" panose="02020603050405020304" pitchFamily="18" charset="0"/>
                <a:cs typeface="Times New Roman" panose="02020603050405020304" pitchFamily="18" charset="0"/>
              </a:rPr>
              <a:t>}</a:t>
            </a:r>
          </a:p>
          <a:p>
            <a:pPr>
              <a:buNone/>
            </a:pPr>
            <a:r>
              <a:rPr lang="en-IN" sz="2400" dirty="0">
                <a:latin typeface="Times New Roman" panose="02020603050405020304" pitchFamily="18" charset="0"/>
                <a:cs typeface="Times New Roman" panose="02020603050405020304" pitchFamily="18" charset="0"/>
              </a:rPr>
              <a:t>}</a:t>
            </a:r>
          </a:p>
          <a:p>
            <a:pPr>
              <a:buNone/>
            </a:pP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6389" name="Rectangle 7"/>
          <p:cNvSpPr>
            <a:spLocks noChangeArrowheads="1"/>
          </p:cNvSpPr>
          <p:nvPr>
            <p:custDataLst>
              <p:tags r:id="rId4"/>
            </p:custDataLst>
          </p:nvPr>
        </p:nvSpPr>
        <p:spPr bwMode="auto">
          <a:xfrm>
            <a:off x="0" y="1524001"/>
            <a:ext cx="9144000" cy="76200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sz="2800" dirty="0">
                <a:solidFill>
                  <a:schemeClr val="bg1"/>
                </a:solidFill>
                <a:latin typeface="Times New Roman" panose="02020603050405020304" pitchFamily="18" charset="0"/>
                <a:cs typeface="Times New Roman" panose="02020603050405020304" pitchFamily="18" charset="0"/>
              </a:rPr>
              <a:t>Syntax of JSON</a:t>
            </a: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4271643665"/>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2"/>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sz="2800" dirty="0">
                <a:solidFill>
                  <a:schemeClr val="bg1"/>
                </a:solidFill>
                <a:latin typeface="Times New Roman" panose="02020603050405020304" pitchFamily="18" charset="0"/>
                <a:cs typeface="Times New Roman" panose="02020603050405020304" pitchFamily="18" charset="0"/>
              </a:rPr>
              <a:t>JSON Parsing</a:t>
            </a: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
        <p:nvSpPr>
          <p:cNvPr id="16390" name="TextBox 6"/>
          <p:cNvSpPr>
            <a:spLocks noChangeArrowheads="1"/>
          </p:cNvSpPr>
          <p:nvPr>
            <p:custDataLst>
              <p:tags r:id="rId3"/>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 name="TextBox 2">
            <a:extLst>
              <a:ext uri="{FF2B5EF4-FFF2-40B4-BE49-F238E27FC236}">
                <a16:creationId xmlns:a16="http://schemas.microsoft.com/office/drawing/2014/main" id="{91A334B1-838A-39D0-1547-1A21C48B1660}"/>
              </a:ext>
            </a:extLst>
          </p:cNvPr>
          <p:cNvSpPr txBox="1"/>
          <p:nvPr/>
        </p:nvSpPr>
        <p:spPr>
          <a:xfrm>
            <a:off x="76200" y="2514600"/>
            <a:ext cx="8877300" cy="4031873"/>
          </a:xfrm>
          <a:prstGeom prst="rect">
            <a:avLst/>
          </a:prstGeom>
          <a:noFill/>
        </p:spPr>
        <p:txBody>
          <a:bodyPr wrap="square">
            <a:spAutoFit/>
          </a:bodyPr>
          <a:lstStyle/>
          <a:p>
            <a:pPr algn="l"/>
            <a:r>
              <a:rPr lang="en-IN" sz="2000" b="0" i="0" dirty="0">
                <a:solidFill>
                  <a:srgbClr val="4E4E4E"/>
                </a:solidFill>
                <a:effectLst/>
                <a:latin typeface="Times New Roman" panose="02020603050405020304" pitchFamily="18" charset="0"/>
                <a:cs typeface="Times New Roman" panose="02020603050405020304" pitchFamily="18" charset="0"/>
              </a:rPr>
              <a:t>To parse the JSON data in android, we need to create an instance of</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algn="l"/>
            <a:r>
              <a:rPr lang="en-IN" sz="2000" b="0" i="0" dirty="0" err="1">
                <a:solidFill>
                  <a:srgbClr val="4E4E4E"/>
                </a:solidFill>
                <a:effectLst/>
                <a:latin typeface="Times New Roman" panose="02020603050405020304" pitchFamily="18" charset="0"/>
                <a:cs typeface="Times New Roman" panose="02020603050405020304" pitchFamily="18" charset="0"/>
              </a:rPr>
              <a:t>JSONObject</a:t>
            </a:r>
            <a:r>
              <a:rPr lang="en-IN" sz="2000" b="0" i="0" dirty="0">
                <a:solidFill>
                  <a:srgbClr val="4E4E4E"/>
                </a:solidFill>
                <a:effectLst/>
                <a:latin typeface="Times New Roman" panose="02020603050405020304" pitchFamily="18" charset="0"/>
                <a:cs typeface="Times New Roman" panose="02020603050405020304" pitchFamily="18" charset="0"/>
              </a:rPr>
              <a:t> And </a:t>
            </a:r>
            <a:r>
              <a:rPr lang="en-IN" sz="2000" b="0" i="0" dirty="0" err="1">
                <a:solidFill>
                  <a:srgbClr val="4E4E4E"/>
                </a:solidFill>
                <a:effectLst/>
                <a:latin typeface="Times New Roman" panose="02020603050405020304" pitchFamily="18" charset="0"/>
                <a:cs typeface="Times New Roman" panose="02020603050405020304" pitchFamily="18" charset="0"/>
              </a:rPr>
              <a:t>JSONArray</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algn="l"/>
            <a:r>
              <a:rPr lang="en-IN" sz="2000" b="0" i="0" dirty="0">
                <a:solidFill>
                  <a:srgbClr val="4E4E4E"/>
                </a:solidFill>
                <a:effectLst/>
                <a:latin typeface="Times New Roman" panose="02020603050405020304" pitchFamily="18" charset="0"/>
                <a:cs typeface="Times New Roman" panose="02020603050405020304" pitchFamily="18" charset="0"/>
              </a:rPr>
              <a:t>objects with a string that contains JSON data in it.</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algn="l"/>
            <a:r>
              <a:rPr lang="en-IN" sz="2000" b="0" i="0" dirty="0">
                <a:solidFill>
                  <a:srgbClr val="4E4E4E"/>
                </a:solidFill>
                <a:effectLst/>
                <a:latin typeface="Times New Roman" panose="02020603050405020304" pitchFamily="18" charset="0"/>
                <a:cs typeface="Times New Roman" panose="02020603050405020304" pitchFamily="18" charset="0"/>
              </a:rPr>
              <a:t>Following is the code snippet of parsing the JSON data in android </a:t>
            </a:r>
            <a:r>
              <a:rPr lang="en-IN" sz="2000" b="0" i="0" dirty="0" err="1">
                <a:solidFill>
                  <a:srgbClr val="4E4E4E"/>
                </a:solidFill>
                <a:effectLst/>
                <a:latin typeface="Times New Roman" panose="02020603050405020304" pitchFamily="18" charset="0"/>
                <a:cs typeface="Times New Roman" panose="02020603050405020304" pitchFamily="18" charset="0"/>
              </a:rPr>
              <a:t>usingJSONObject</a:t>
            </a:r>
            <a:r>
              <a:rPr lang="en-IN" sz="2000" b="0" i="0" dirty="0">
                <a:solidFill>
                  <a:srgbClr val="4E4E4E"/>
                </a:solidFill>
                <a:effectLst/>
                <a:latin typeface="Times New Roman" panose="02020603050405020304" pitchFamily="18" charset="0"/>
                <a:cs typeface="Times New Roman" panose="02020603050405020304" pitchFamily="18" charset="0"/>
              </a:rPr>
              <a:t> and </a:t>
            </a:r>
            <a:r>
              <a:rPr lang="en-IN" sz="2000" b="0" i="0" dirty="0" err="1">
                <a:solidFill>
                  <a:srgbClr val="4E4E4E"/>
                </a:solidFill>
                <a:effectLst/>
                <a:latin typeface="Times New Roman" panose="02020603050405020304" pitchFamily="18" charset="0"/>
                <a:cs typeface="Times New Roman" panose="02020603050405020304" pitchFamily="18" charset="0"/>
              </a:rPr>
              <a:t>JSONArray</a:t>
            </a:r>
            <a:r>
              <a:rPr lang="en-IN" sz="2000" b="0" i="0" dirty="0">
                <a:solidFill>
                  <a:srgbClr val="4E4E4E"/>
                </a:solidFill>
                <a:effectLst/>
                <a:latin typeface="Times New Roman" panose="02020603050405020304" pitchFamily="18" charset="0"/>
                <a:cs typeface="Times New Roman" panose="02020603050405020304" pitchFamily="18" charset="0"/>
              </a:rPr>
              <a:t> objects to get the required information from </a:t>
            </a:r>
            <a:r>
              <a:rPr lang="en-IN" sz="2000" b="0" i="0" dirty="0" err="1">
                <a:solidFill>
                  <a:srgbClr val="4E4E4E"/>
                </a:solidFill>
                <a:effectLst/>
                <a:latin typeface="Times New Roman" panose="02020603050405020304" pitchFamily="18" charset="0"/>
                <a:cs typeface="Times New Roman" panose="02020603050405020304" pitchFamily="18" charset="0"/>
              </a:rPr>
              <a:t>JSONobjects</a:t>
            </a:r>
            <a:r>
              <a:rPr lang="en-IN" sz="2000" b="0" i="0" dirty="0">
                <a:solidFill>
                  <a:srgbClr val="4E4E4E"/>
                </a:solidFill>
                <a:effectLst/>
                <a:latin typeface="Times New Roman" panose="02020603050405020304" pitchFamily="18" charset="0"/>
                <a:cs typeface="Times New Roman" panose="02020603050405020304" pitchFamily="18" charset="0"/>
              </a:rPr>
              <a:t>.</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algn="l"/>
            <a:r>
              <a:rPr lang="en-IN" sz="2000" b="0" i="0" dirty="0" err="1">
                <a:solidFill>
                  <a:srgbClr val="333333"/>
                </a:solidFill>
                <a:effectLst/>
                <a:latin typeface="Times New Roman" panose="02020603050405020304" pitchFamily="18" charset="0"/>
                <a:cs typeface="Times New Roman" panose="02020603050405020304" pitchFamily="18" charset="0"/>
              </a:rPr>
              <a:t>JSONObject</a:t>
            </a: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err="1">
                <a:solidFill>
                  <a:srgbClr val="333333"/>
                </a:solidFill>
                <a:effectLst/>
                <a:latin typeface="Times New Roman" panose="02020603050405020304" pitchFamily="18" charset="0"/>
                <a:cs typeface="Times New Roman" panose="02020603050405020304" pitchFamily="18" charset="0"/>
              </a:rPr>
              <a:t>jObj</a:t>
            </a: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err="1">
                <a:solidFill>
                  <a:srgbClr val="000080"/>
                </a:solidFill>
                <a:effectLst/>
                <a:latin typeface="Times New Roman" panose="02020603050405020304" pitchFamily="18" charset="0"/>
                <a:cs typeface="Times New Roman" panose="02020603050405020304" pitchFamily="18" charset="0"/>
              </a:rPr>
              <a:t>new</a:t>
            </a:r>
            <a:r>
              <a:rPr lang="en-IN" sz="2000" b="0" i="0" dirty="0" err="1">
                <a:solidFill>
                  <a:srgbClr val="333333"/>
                </a:solidFill>
                <a:effectLst/>
                <a:latin typeface="Times New Roman" panose="02020603050405020304" pitchFamily="18" charset="0"/>
                <a:cs typeface="Times New Roman" panose="02020603050405020304" pitchFamily="18" charset="0"/>
              </a:rPr>
              <a:t>JSONObject</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err="1">
                <a:solidFill>
                  <a:srgbClr val="333333"/>
                </a:solidFill>
                <a:effectLst/>
                <a:latin typeface="Times New Roman" panose="02020603050405020304" pitchFamily="18" charset="0"/>
                <a:cs typeface="Times New Roman" panose="02020603050405020304" pitchFamily="18" charset="0"/>
              </a:rPr>
              <a:t>jsonStr</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err="1">
                <a:solidFill>
                  <a:srgbClr val="333333"/>
                </a:solidFill>
                <a:effectLst/>
                <a:latin typeface="Times New Roman" panose="02020603050405020304" pitchFamily="18" charset="0"/>
                <a:cs typeface="Times New Roman" panose="02020603050405020304" pitchFamily="18" charset="0"/>
              </a:rPr>
              <a:t>JSONArray</a:t>
            </a: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err="1">
                <a:solidFill>
                  <a:srgbClr val="333333"/>
                </a:solidFill>
                <a:effectLst/>
                <a:latin typeface="Times New Roman" panose="02020603050405020304" pitchFamily="18" charset="0"/>
                <a:cs typeface="Times New Roman" panose="02020603050405020304" pitchFamily="18" charset="0"/>
              </a:rPr>
              <a:t>jsonArry</a:t>
            </a:r>
            <a:r>
              <a:rPr lang="en-IN" sz="2000" b="0" i="0" dirty="0">
                <a:solidFill>
                  <a:srgbClr val="333333"/>
                </a:solidFill>
                <a:effectLst/>
                <a:latin typeface="Times New Roman" panose="02020603050405020304" pitchFamily="18" charset="0"/>
                <a:cs typeface="Times New Roman" panose="02020603050405020304" pitchFamily="18" charset="0"/>
              </a:rPr>
              <a:t> = </a:t>
            </a:r>
            <a:r>
              <a:rPr lang="en-IN" sz="2000" b="0" i="0" dirty="0" err="1">
                <a:solidFill>
                  <a:srgbClr val="333333"/>
                </a:solidFill>
                <a:effectLst/>
                <a:latin typeface="Times New Roman" panose="02020603050405020304" pitchFamily="18" charset="0"/>
                <a:cs typeface="Times New Roman" panose="02020603050405020304" pitchFamily="18" charset="0"/>
              </a:rPr>
              <a:t>jObj.getJSONArray</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a:solidFill>
                  <a:srgbClr val="A31515"/>
                </a:solidFill>
                <a:effectLst/>
                <a:latin typeface="Times New Roman" panose="02020603050405020304" pitchFamily="18" charset="0"/>
                <a:cs typeface="Times New Roman" panose="02020603050405020304" pitchFamily="18" charset="0"/>
              </a:rPr>
              <a:t>"users"</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a:solidFill>
                  <a:srgbClr val="000080"/>
                </a:solidFill>
                <a:effectLst/>
                <a:latin typeface="Times New Roman" panose="02020603050405020304" pitchFamily="18" charset="0"/>
                <a:cs typeface="Times New Roman" panose="02020603050405020304" pitchFamily="18" charset="0"/>
              </a:rPr>
              <a:t>for</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a:solidFill>
                  <a:srgbClr val="000080"/>
                </a:solidFill>
                <a:effectLst/>
                <a:latin typeface="Times New Roman" panose="02020603050405020304" pitchFamily="18" charset="0"/>
                <a:cs typeface="Times New Roman" panose="02020603050405020304" pitchFamily="18" charset="0"/>
              </a:rPr>
              <a:t>int</a:t>
            </a:r>
            <a:r>
              <a:rPr lang="en-IN" sz="2000" b="0" i="0" dirty="0">
                <a:solidFill>
                  <a:srgbClr val="333333"/>
                </a:solidFill>
                <a:effectLst/>
                <a:latin typeface="Times New Roman" panose="02020603050405020304" pitchFamily="18" charset="0"/>
                <a:cs typeface="Times New Roman" panose="02020603050405020304" pitchFamily="18" charset="0"/>
              </a:rPr>
              <a:t>i=</a:t>
            </a:r>
            <a:r>
              <a:rPr lang="en-IN" sz="2000" b="0" i="0" dirty="0">
                <a:solidFill>
                  <a:srgbClr val="0000FF"/>
                </a:solidFill>
                <a:effectLst/>
                <a:latin typeface="Times New Roman" panose="02020603050405020304" pitchFamily="18" charset="0"/>
                <a:cs typeface="Times New Roman" panose="02020603050405020304" pitchFamily="18" charset="0"/>
              </a:rPr>
              <a:t>0</a:t>
            </a:r>
            <a:r>
              <a:rPr lang="en-IN" sz="2000" b="0" i="0" dirty="0">
                <a:solidFill>
                  <a:srgbClr val="333333"/>
                </a:solidFill>
                <a:effectLst/>
                <a:latin typeface="Times New Roman" panose="02020603050405020304" pitchFamily="18" charset="0"/>
                <a:cs typeface="Times New Roman" panose="02020603050405020304" pitchFamily="18" charset="0"/>
              </a:rPr>
              <a:t>;i&lt;</a:t>
            </a:r>
            <a:r>
              <a:rPr lang="en-IN" sz="2000" b="0" i="0" dirty="0" err="1">
                <a:solidFill>
                  <a:srgbClr val="333333"/>
                </a:solidFill>
                <a:effectLst/>
                <a:latin typeface="Times New Roman" panose="02020603050405020304" pitchFamily="18" charset="0"/>
                <a:cs typeface="Times New Roman" panose="02020603050405020304" pitchFamily="18" charset="0"/>
              </a:rPr>
              <a:t>jsonArry.length</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err="1">
                <a:solidFill>
                  <a:srgbClr val="333333"/>
                </a:solidFill>
                <a:effectLst/>
                <a:latin typeface="Times New Roman" panose="02020603050405020304" pitchFamily="18" charset="0"/>
                <a:cs typeface="Times New Roman" panose="02020603050405020304" pitchFamily="18" charset="0"/>
              </a:rPr>
              <a:t>i</a:t>
            </a:r>
            <a:r>
              <a:rPr lang="en-IN" sz="2000" b="0" i="0" dirty="0">
                <a:solidFill>
                  <a:srgbClr val="333333"/>
                </a:solidFill>
                <a:effectLst/>
                <a:latin typeface="Times New Roman" panose="02020603050405020304" pitchFamily="18" charset="0"/>
                <a:cs typeface="Times New Roman" panose="02020603050405020304" pitchFamily="18" charset="0"/>
              </a:rPr>
              <a:t>++){HashMap&lt;</a:t>
            </a:r>
            <a:r>
              <a:rPr lang="en-IN" sz="2000" b="0" i="0" dirty="0" err="1">
                <a:solidFill>
                  <a:srgbClr val="333333"/>
                </a:solidFill>
                <a:effectLst/>
                <a:latin typeface="Times New Roman" panose="02020603050405020304" pitchFamily="18" charset="0"/>
                <a:cs typeface="Times New Roman" panose="02020603050405020304" pitchFamily="18" charset="0"/>
              </a:rPr>
              <a:t>String,String</a:t>
            </a:r>
            <a:r>
              <a:rPr lang="en-IN" sz="2000" b="0" i="0" dirty="0">
                <a:solidFill>
                  <a:srgbClr val="333333"/>
                </a:solidFill>
                <a:effectLst/>
                <a:latin typeface="Times New Roman" panose="02020603050405020304" pitchFamily="18" charset="0"/>
                <a:cs typeface="Times New Roman" panose="02020603050405020304" pitchFamily="18" charset="0"/>
              </a:rPr>
              <a:t>&gt; user =</a:t>
            </a:r>
            <a:r>
              <a:rPr lang="en-IN" sz="2000" b="0" i="0" dirty="0" err="1">
                <a:solidFill>
                  <a:srgbClr val="000080"/>
                </a:solidFill>
                <a:effectLst/>
                <a:latin typeface="Times New Roman" panose="02020603050405020304" pitchFamily="18" charset="0"/>
                <a:cs typeface="Times New Roman" panose="02020603050405020304" pitchFamily="18" charset="0"/>
              </a:rPr>
              <a:t>new</a:t>
            </a:r>
            <a:r>
              <a:rPr lang="en-IN" sz="2000" b="0" i="0" dirty="0" err="1">
                <a:solidFill>
                  <a:srgbClr val="333333"/>
                </a:solidFill>
                <a:effectLst/>
                <a:latin typeface="Times New Roman" panose="02020603050405020304" pitchFamily="18" charset="0"/>
                <a:cs typeface="Times New Roman" panose="02020603050405020304" pitchFamily="18" charset="0"/>
              </a:rPr>
              <a:t>HashMap</a:t>
            </a:r>
            <a:r>
              <a:rPr lang="en-IN" sz="2000" b="0" i="0" dirty="0">
                <a:solidFill>
                  <a:srgbClr val="333333"/>
                </a:solidFill>
                <a:effectLst/>
                <a:latin typeface="Times New Roman" panose="02020603050405020304" pitchFamily="18" charset="0"/>
                <a:cs typeface="Times New Roman" panose="02020603050405020304" pitchFamily="18" charset="0"/>
              </a:rPr>
              <a:t>&lt;&gt;();</a:t>
            </a:r>
            <a:r>
              <a:rPr lang="en-IN" sz="2000" b="0" i="0" dirty="0" err="1">
                <a:solidFill>
                  <a:srgbClr val="333333"/>
                </a:solidFill>
                <a:effectLst/>
                <a:latin typeface="Times New Roman" panose="02020603050405020304" pitchFamily="18" charset="0"/>
                <a:cs typeface="Times New Roman" panose="02020603050405020304" pitchFamily="18" charset="0"/>
              </a:rPr>
              <a:t>JSONObject</a:t>
            </a:r>
            <a:r>
              <a:rPr lang="en-IN" sz="2000" b="0" i="0" dirty="0">
                <a:solidFill>
                  <a:srgbClr val="333333"/>
                </a:solidFill>
                <a:effectLst/>
                <a:latin typeface="Times New Roman" panose="02020603050405020304" pitchFamily="18" charset="0"/>
                <a:cs typeface="Times New Roman" panose="02020603050405020304" pitchFamily="18" charset="0"/>
              </a:rPr>
              <a:t> </a:t>
            </a:r>
            <a:r>
              <a:rPr lang="en-IN" sz="2000" b="0" i="0" dirty="0" err="1">
                <a:solidFill>
                  <a:srgbClr val="333333"/>
                </a:solidFill>
                <a:effectLst/>
                <a:latin typeface="Times New Roman" panose="02020603050405020304" pitchFamily="18" charset="0"/>
                <a:cs typeface="Times New Roman" panose="02020603050405020304" pitchFamily="18" charset="0"/>
              </a:rPr>
              <a:t>obj</a:t>
            </a:r>
            <a:r>
              <a:rPr lang="en-IN" sz="2000" b="0" i="0" dirty="0">
                <a:solidFill>
                  <a:srgbClr val="333333"/>
                </a:solidFill>
                <a:effectLst/>
                <a:latin typeface="Times New Roman" panose="02020603050405020304" pitchFamily="18" charset="0"/>
                <a:cs typeface="Times New Roman" panose="02020603050405020304" pitchFamily="18" charset="0"/>
              </a:rPr>
              <a:t> = </a:t>
            </a:r>
            <a:r>
              <a:rPr lang="en-IN" sz="2000" b="0" i="0" dirty="0" err="1">
                <a:solidFill>
                  <a:srgbClr val="333333"/>
                </a:solidFill>
                <a:effectLst/>
                <a:latin typeface="Times New Roman" panose="02020603050405020304" pitchFamily="18" charset="0"/>
                <a:cs typeface="Times New Roman" panose="02020603050405020304" pitchFamily="18" charset="0"/>
              </a:rPr>
              <a:t>jsonArry.getJSONObject</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err="1">
                <a:solidFill>
                  <a:srgbClr val="333333"/>
                </a:solidFill>
                <a:effectLst/>
                <a:latin typeface="Times New Roman" panose="02020603050405020304" pitchFamily="18" charset="0"/>
                <a:cs typeface="Times New Roman" panose="02020603050405020304" pitchFamily="18" charset="0"/>
              </a:rPr>
              <a:t>i</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err="1">
                <a:solidFill>
                  <a:srgbClr val="333333"/>
                </a:solidFill>
                <a:effectLst/>
                <a:latin typeface="Times New Roman" panose="02020603050405020304" pitchFamily="18" charset="0"/>
                <a:cs typeface="Times New Roman" panose="02020603050405020304" pitchFamily="18" charset="0"/>
              </a:rPr>
              <a:t>user.put</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a:solidFill>
                  <a:srgbClr val="A31515"/>
                </a:solidFill>
                <a:effectLst/>
                <a:latin typeface="Times New Roman" panose="02020603050405020304" pitchFamily="18" charset="0"/>
                <a:cs typeface="Times New Roman" panose="02020603050405020304" pitchFamily="18" charset="0"/>
              </a:rPr>
              <a:t>"name"</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err="1">
                <a:solidFill>
                  <a:srgbClr val="333333"/>
                </a:solidFill>
                <a:effectLst/>
                <a:latin typeface="Times New Roman" panose="02020603050405020304" pitchFamily="18" charset="0"/>
                <a:cs typeface="Times New Roman" panose="02020603050405020304" pitchFamily="18" charset="0"/>
              </a:rPr>
              <a:t>obj.getString</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a:solidFill>
                  <a:srgbClr val="A31515"/>
                </a:solidFill>
                <a:effectLst/>
                <a:latin typeface="Times New Roman" panose="02020603050405020304" pitchFamily="18" charset="0"/>
                <a:cs typeface="Times New Roman" panose="02020603050405020304" pitchFamily="18" charset="0"/>
              </a:rPr>
              <a:t>"name"</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err="1">
                <a:solidFill>
                  <a:srgbClr val="333333"/>
                </a:solidFill>
                <a:effectLst/>
                <a:latin typeface="Times New Roman" panose="02020603050405020304" pitchFamily="18" charset="0"/>
                <a:cs typeface="Times New Roman" panose="02020603050405020304" pitchFamily="18" charset="0"/>
              </a:rPr>
              <a:t>user.put</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a:solidFill>
                  <a:srgbClr val="A31515"/>
                </a:solidFill>
                <a:effectLst/>
                <a:latin typeface="Times New Roman" panose="02020603050405020304" pitchFamily="18" charset="0"/>
                <a:cs typeface="Times New Roman" panose="02020603050405020304" pitchFamily="18" charset="0"/>
              </a:rPr>
              <a:t>"designation"</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err="1">
                <a:solidFill>
                  <a:srgbClr val="333333"/>
                </a:solidFill>
                <a:effectLst/>
                <a:latin typeface="Times New Roman" panose="02020603050405020304" pitchFamily="18" charset="0"/>
                <a:cs typeface="Times New Roman" panose="02020603050405020304" pitchFamily="18" charset="0"/>
              </a:rPr>
              <a:t>obj.getString</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a:solidFill>
                  <a:srgbClr val="A31515"/>
                </a:solidFill>
                <a:effectLst/>
                <a:latin typeface="Times New Roman" panose="02020603050405020304" pitchFamily="18" charset="0"/>
                <a:cs typeface="Times New Roman" panose="02020603050405020304" pitchFamily="18" charset="0"/>
              </a:rPr>
              <a:t>"designation"</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err="1">
                <a:solidFill>
                  <a:srgbClr val="333333"/>
                </a:solidFill>
                <a:effectLst/>
                <a:latin typeface="Times New Roman" panose="02020603050405020304" pitchFamily="18" charset="0"/>
                <a:cs typeface="Times New Roman" panose="02020603050405020304" pitchFamily="18" charset="0"/>
              </a:rPr>
              <a:t>user.put</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a:solidFill>
                  <a:srgbClr val="A31515"/>
                </a:solidFill>
                <a:effectLst/>
                <a:latin typeface="Times New Roman" panose="02020603050405020304" pitchFamily="18" charset="0"/>
                <a:cs typeface="Times New Roman" panose="02020603050405020304" pitchFamily="18" charset="0"/>
              </a:rPr>
              <a:t>"location"</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err="1">
                <a:solidFill>
                  <a:srgbClr val="333333"/>
                </a:solidFill>
                <a:effectLst/>
                <a:latin typeface="Times New Roman" panose="02020603050405020304" pitchFamily="18" charset="0"/>
                <a:cs typeface="Times New Roman" panose="02020603050405020304" pitchFamily="18" charset="0"/>
              </a:rPr>
              <a:t>obj.getString</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a:solidFill>
                  <a:srgbClr val="A31515"/>
                </a:solidFill>
                <a:effectLst/>
                <a:latin typeface="Times New Roman" panose="02020603050405020304" pitchFamily="18" charset="0"/>
                <a:cs typeface="Times New Roman" panose="02020603050405020304" pitchFamily="18" charset="0"/>
              </a:rPr>
              <a:t>"location"</a:t>
            </a:r>
            <a:r>
              <a:rPr lang="en-IN" sz="2000" b="0" i="0" dirty="0">
                <a:solidFill>
                  <a:srgbClr val="333333"/>
                </a:solidFill>
                <a:effectLst/>
                <a:latin typeface="Times New Roman" panose="02020603050405020304" pitchFamily="18" charset="0"/>
                <a:cs typeface="Times New Roman" panose="02020603050405020304" pitchFamily="18" charset="0"/>
              </a:rPr>
              <a:t>));</a:t>
            </a:r>
            <a:r>
              <a:rPr lang="en-IN" sz="2000" b="0" i="0" dirty="0" err="1">
                <a:solidFill>
                  <a:srgbClr val="333333"/>
                </a:solidFill>
                <a:effectLst/>
                <a:latin typeface="Times New Roman" panose="02020603050405020304" pitchFamily="18" charset="0"/>
                <a:cs typeface="Times New Roman" panose="02020603050405020304" pitchFamily="18" charset="0"/>
              </a:rPr>
              <a:t>userList.add</a:t>
            </a:r>
            <a:r>
              <a:rPr lang="en-IN" sz="2000" b="0" i="0" dirty="0">
                <a:solidFill>
                  <a:srgbClr val="333333"/>
                </a:solidFill>
                <a:effectLst/>
                <a:latin typeface="Times New Roman" panose="02020603050405020304" pitchFamily="18" charset="0"/>
                <a:cs typeface="Times New Roman" panose="02020603050405020304" pitchFamily="18" charset="0"/>
              </a:rPr>
              <a:t>(user);}</a:t>
            </a:r>
            <a:endParaRPr lang="en-IN" sz="2000" b="0" i="0" dirty="0">
              <a:solidFill>
                <a:srgbClr val="000000"/>
              </a:solidFill>
              <a:effectLst/>
              <a:latin typeface="Times New Roman" panose="02020603050405020304" pitchFamily="18" charset="0"/>
              <a:cs typeface="Times New Roman" panose="02020603050405020304" pitchFamily="18" charset="0"/>
            </a:endParaRPr>
          </a:p>
          <a:p>
            <a:br>
              <a:rPr lang="en-IN" dirty="0"/>
            </a:br>
            <a:endParaRPr lang="en-IN" dirty="0"/>
          </a:p>
        </p:txBody>
      </p:sp>
    </p:spTree>
    <p:extLst>
      <p:ext uri="{BB962C8B-B14F-4D97-AF65-F5344CB8AC3E}">
        <p14:creationId xmlns:p14="http://schemas.microsoft.com/office/powerpoint/2010/main" val="552477687"/>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109537"/>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76201" y="2590798"/>
            <a:ext cx="822959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IN" sz="2400" b="0" i="0" dirty="0" err="1">
                <a:solidFill>
                  <a:srgbClr val="333333"/>
                </a:solidFill>
                <a:effectLst/>
                <a:latin typeface="Times New Roman" panose="02020603050405020304" pitchFamily="18" charset="0"/>
                <a:cs typeface="Times New Roman" panose="02020603050405020304" pitchFamily="18" charset="0"/>
              </a:rPr>
              <a:t>JSONObject</a:t>
            </a:r>
            <a:r>
              <a:rPr lang="en-IN" sz="2400" b="0" i="0" dirty="0">
                <a:solidFill>
                  <a:srgbClr val="333333"/>
                </a:solidFill>
                <a:effectLst/>
                <a:latin typeface="Times New Roman" panose="02020603050405020304" pitchFamily="18" charset="0"/>
                <a:cs typeface="Times New Roman" panose="02020603050405020304" pitchFamily="18" charset="0"/>
              </a:rPr>
              <a:t> </a:t>
            </a:r>
            <a:r>
              <a:rPr lang="en-IN" sz="2400" b="0" i="0" dirty="0" err="1">
                <a:solidFill>
                  <a:srgbClr val="333333"/>
                </a:solidFill>
                <a:effectLst/>
                <a:latin typeface="Times New Roman" panose="02020603050405020304" pitchFamily="18" charset="0"/>
                <a:cs typeface="Times New Roman" panose="02020603050405020304" pitchFamily="18" charset="0"/>
              </a:rPr>
              <a:t>jObj</a:t>
            </a:r>
            <a:r>
              <a:rPr lang="en-IN" sz="2400" b="0" i="0" dirty="0">
                <a:solidFill>
                  <a:srgbClr val="333333"/>
                </a:solidFill>
                <a:effectLst/>
                <a:latin typeface="Times New Roman" panose="02020603050405020304" pitchFamily="18" charset="0"/>
                <a:cs typeface="Times New Roman" panose="02020603050405020304" pitchFamily="18" charset="0"/>
              </a:rPr>
              <a:t> =</a:t>
            </a:r>
            <a:r>
              <a:rPr lang="en-IN" sz="2400" b="0" i="0" dirty="0" err="1">
                <a:solidFill>
                  <a:srgbClr val="000080"/>
                </a:solidFill>
                <a:effectLst/>
                <a:latin typeface="Times New Roman" panose="02020603050405020304" pitchFamily="18" charset="0"/>
                <a:cs typeface="Times New Roman" panose="02020603050405020304" pitchFamily="18" charset="0"/>
              </a:rPr>
              <a:t>new</a:t>
            </a:r>
            <a:r>
              <a:rPr lang="en-IN" sz="2400" b="0" i="0" dirty="0" err="1">
                <a:solidFill>
                  <a:srgbClr val="333333"/>
                </a:solidFill>
                <a:effectLst/>
                <a:latin typeface="Times New Roman" panose="02020603050405020304" pitchFamily="18" charset="0"/>
                <a:cs typeface="Times New Roman" panose="02020603050405020304" pitchFamily="18" charset="0"/>
              </a:rPr>
              <a:t>JSONObject</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err="1">
                <a:solidFill>
                  <a:srgbClr val="333333"/>
                </a:solidFill>
                <a:effectLst/>
                <a:latin typeface="Times New Roman" panose="02020603050405020304" pitchFamily="18" charset="0"/>
                <a:cs typeface="Times New Roman" panose="02020603050405020304" pitchFamily="18" charset="0"/>
              </a:rPr>
              <a:t>jsonStr</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err="1">
                <a:solidFill>
                  <a:srgbClr val="333333"/>
                </a:solidFill>
                <a:effectLst/>
                <a:latin typeface="Times New Roman" panose="02020603050405020304" pitchFamily="18" charset="0"/>
                <a:cs typeface="Times New Roman" panose="02020603050405020304" pitchFamily="18" charset="0"/>
              </a:rPr>
              <a:t>JSONArray</a:t>
            </a:r>
            <a:r>
              <a:rPr lang="en-IN" sz="2400" b="0" i="0" dirty="0">
                <a:solidFill>
                  <a:srgbClr val="333333"/>
                </a:solidFill>
                <a:effectLst/>
                <a:latin typeface="Times New Roman" panose="02020603050405020304" pitchFamily="18" charset="0"/>
                <a:cs typeface="Times New Roman" panose="02020603050405020304" pitchFamily="18" charset="0"/>
              </a:rPr>
              <a:t> </a:t>
            </a:r>
            <a:r>
              <a:rPr lang="en-IN" sz="2400" b="0" i="0" dirty="0" err="1">
                <a:solidFill>
                  <a:srgbClr val="333333"/>
                </a:solidFill>
                <a:effectLst/>
                <a:latin typeface="Times New Roman" panose="02020603050405020304" pitchFamily="18" charset="0"/>
                <a:cs typeface="Times New Roman" panose="02020603050405020304" pitchFamily="18" charset="0"/>
              </a:rPr>
              <a:t>jsonArry</a:t>
            </a:r>
            <a:r>
              <a:rPr lang="en-IN" sz="2400" b="0" i="0" dirty="0">
                <a:solidFill>
                  <a:srgbClr val="333333"/>
                </a:solidFill>
                <a:effectLst/>
                <a:latin typeface="Times New Roman" panose="02020603050405020304" pitchFamily="18" charset="0"/>
                <a:cs typeface="Times New Roman" panose="02020603050405020304" pitchFamily="18" charset="0"/>
              </a:rPr>
              <a:t> = </a:t>
            </a:r>
            <a:r>
              <a:rPr lang="en-IN" sz="2400" b="0" i="0" dirty="0" err="1">
                <a:solidFill>
                  <a:srgbClr val="333333"/>
                </a:solidFill>
                <a:effectLst/>
                <a:latin typeface="Times New Roman" panose="02020603050405020304" pitchFamily="18" charset="0"/>
                <a:cs typeface="Times New Roman" panose="02020603050405020304" pitchFamily="18" charset="0"/>
              </a:rPr>
              <a:t>jObj.getJSONArray</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a:solidFill>
                  <a:srgbClr val="A31515"/>
                </a:solidFill>
                <a:effectLst/>
                <a:latin typeface="Times New Roman" panose="02020603050405020304" pitchFamily="18" charset="0"/>
                <a:cs typeface="Times New Roman" panose="02020603050405020304" pitchFamily="18" charset="0"/>
              </a:rPr>
              <a:t>"users"</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a:solidFill>
                  <a:srgbClr val="000080"/>
                </a:solidFill>
                <a:effectLst/>
                <a:latin typeface="Times New Roman" panose="02020603050405020304" pitchFamily="18" charset="0"/>
                <a:cs typeface="Times New Roman" panose="02020603050405020304" pitchFamily="18" charset="0"/>
              </a:rPr>
              <a:t>for</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a:solidFill>
                  <a:srgbClr val="000080"/>
                </a:solidFill>
                <a:effectLst/>
                <a:latin typeface="Times New Roman" panose="02020603050405020304" pitchFamily="18" charset="0"/>
                <a:cs typeface="Times New Roman" panose="02020603050405020304" pitchFamily="18" charset="0"/>
              </a:rPr>
              <a:t>int</a:t>
            </a:r>
            <a:r>
              <a:rPr lang="en-IN" sz="2400" b="0" i="0" dirty="0">
                <a:solidFill>
                  <a:srgbClr val="333333"/>
                </a:solidFill>
                <a:effectLst/>
                <a:latin typeface="Times New Roman" panose="02020603050405020304" pitchFamily="18" charset="0"/>
                <a:cs typeface="Times New Roman" panose="02020603050405020304" pitchFamily="18" charset="0"/>
              </a:rPr>
              <a:t>i=</a:t>
            </a:r>
            <a:r>
              <a:rPr lang="en-IN" sz="2400" b="0" i="0" dirty="0">
                <a:solidFill>
                  <a:srgbClr val="0000FF"/>
                </a:solidFill>
                <a:effectLst/>
                <a:latin typeface="Times New Roman" panose="02020603050405020304" pitchFamily="18" charset="0"/>
                <a:cs typeface="Times New Roman" panose="02020603050405020304" pitchFamily="18" charset="0"/>
              </a:rPr>
              <a:t>0</a:t>
            </a:r>
            <a:r>
              <a:rPr lang="en-IN" sz="2400" b="0" i="0" dirty="0">
                <a:solidFill>
                  <a:srgbClr val="333333"/>
                </a:solidFill>
                <a:effectLst/>
                <a:latin typeface="Times New Roman" panose="02020603050405020304" pitchFamily="18" charset="0"/>
                <a:cs typeface="Times New Roman" panose="02020603050405020304" pitchFamily="18" charset="0"/>
              </a:rPr>
              <a:t>;i&lt;</a:t>
            </a:r>
            <a:r>
              <a:rPr lang="en-IN" sz="2400" b="0" i="0" dirty="0" err="1">
                <a:solidFill>
                  <a:srgbClr val="333333"/>
                </a:solidFill>
                <a:effectLst/>
                <a:latin typeface="Times New Roman" panose="02020603050405020304" pitchFamily="18" charset="0"/>
                <a:cs typeface="Times New Roman" panose="02020603050405020304" pitchFamily="18" charset="0"/>
              </a:rPr>
              <a:t>jsonArry.length</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err="1">
                <a:solidFill>
                  <a:srgbClr val="333333"/>
                </a:solidFill>
                <a:effectLst/>
                <a:latin typeface="Times New Roman" panose="02020603050405020304" pitchFamily="18" charset="0"/>
                <a:cs typeface="Times New Roman" panose="02020603050405020304" pitchFamily="18" charset="0"/>
              </a:rPr>
              <a:t>i</a:t>
            </a:r>
            <a:r>
              <a:rPr lang="en-IN" sz="2400" b="0" i="0" dirty="0">
                <a:solidFill>
                  <a:srgbClr val="333333"/>
                </a:solidFill>
                <a:effectLst/>
                <a:latin typeface="Times New Roman" panose="02020603050405020304" pitchFamily="18" charset="0"/>
                <a:cs typeface="Times New Roman" panose="02020603050405020304" pitchFamily="18" charset="0"/>
              </a:rPr>
              <a:t>++){HashMap&lt;</a:t>
            </a:r>
            <a:r>
              <a:rPr lang="en-IN" sz="2400" b="0" i="0" dirty="0" err="1">
                <a:solidFill>
                  <a:srgbClr val="333333"/>
                </a:solidFill>
                <a:effectLst/>
                <a:latin typeface="Times New Roman" panose="02020603050405020304" pitchFamily="18" charset="0"/>
                <a:cs typeface="Times New Roman" panose="02020603050405020304" pitchFamily="18" charset="0"/>
              </a:rPr>
              <a:t>String,String</a:t>
            </a:r>
            <a:r>
              <a:rPr lang="en-IN" sz="2400" b="0" i="0" dirty="0">
                <a:solidFill>
                  <a:srgbClr val="333333"/>
                </a:solidFill>
                <a:effectLst/>
                <a:latin typeface="Times New Roman" panose="02020603050405020304" pitchFamily="18" charset="0"/>
                <a:cs typeface="Times New Roman" panose="02020603050405020304" pitchFamily="18" charset="0"/>
              </a:rPr>
              <a:t>&gt; user =</a:t>
            </a:r>
            <a:r>
              <a:rPr lang="en-IN" sz="2400" b="0" i="0" dirty="0" err="1">
                <a:solidFill>
                  <a:srgbClr val="000080"/>
                </a:solidFill>
                <a:effectLst/>
                <a:latin typeface="Times New Roman" panose="02020603050405020304" pitchFamily="18" charset="0"/>
                <a:cs typeface="Times New Roman" panose="02020603050405020304" pitchFamily="18" charset="0"/>
              </a:rPr>
              <a:t>new</a:t>
            </a:r>
            <a:r>
              <a:rPr lang="en-IN" sz="2400" b="0" i="0" dirty="0" err="1">
                <a:solidFill>
                  <a:srgbClr val="333333"/>
                </a:solidFill>
                <a:effectLst/>
                <a:latin typeface="Times New Roman" panose="02020603050405020304" pitchFamily="18" charset="0"/>
                <a:cs typeface="Times New Roman" panose="02020603050405020304" pitchFamily="18" charset="0"/>
              </a:rPr>
              <a:t>HashMap</a:t>
            </a:r>
            <a:r>
              <a:rPr lang="en-IN" sz="2400" b="0" i="0" dirty="0">
                <a:solidFill>
                  <a:srgbClr val="333333"/>
                </a:solidFill>
                <a:effectLst/>
                <a:latin typeface="Times New Roman" panose="02020603050405020304" pitchFamily="18" charset="0"/>
                <a:cs typeface="Times New Roman" panose="02020603050405020304" pitchFamily="18" charset="0"/>
              </a:rPr>
              <a:t>&lt;&gt;();</a:t>
            </a:r>
            <a:r>
              <a:rPr lang="en-IN" sz="2400" b="0" i="0" dirty="0" err="1">
                <a:solidFill>
                  <a:srgbClr val="333333"/>
                </a:solidFill>
                <a:effectLst/>
                <a:latin typeface="Times New Roman" panose="02020603050405020304" pitchFamily="18" charset="0"/>
                <a:cs typeface="Times New Roman" panose="02020603050405020304" pitchFamily="18" charset="0"/>
              </a:rPr>
              <a:t>JSONObject</a:t>
            </a:r>
            <a:r>
              <a:rPr lang="en-IN" sz="2400" b="0" i="0" dirty="0">
                <a:solidFill>
                  <a:srgbClr val="333333"/>
                </a:solidFill>
                <a:effectLst/>
                <a:latin typeface="Times New Roman" panose="02020603050405020304" pitchFamily="18" charset="0"/>
                <a:cs typeface="Times New Roman" panose="02020603050405020304" pitchFamily="18" charset="0"/>
              </a:rPr>
              <a:t> </a:t>
            </a:r>
            <a:r>
              <a:rPr lang="en-IN" sz="2400" b="0" i="0" dirty="0" err="1">
                <a:solidFill>
                  <a:srgbClr val="333333"/>
                </a:solidFill>
                <a:effectLst/>
                <a:latin typeface="Times New Roman" panose="02020603050405020304" pitchFamily="18" charset="0"/>
                <a:cs typeface="Times New Roman" panose="02020603050405020304" pitchFamily="18" charset="0"/>
              </a:rPr>
              <a:t>obj</a:t>
            </a:r>
            <a:r>
              <a:rPr lang="en-IN" sz="2400" b="0" i="0" dirty="0">
                <a:solidFill>
                  <a:srgbClr val="333333"/>
                </a:solidFill>
                <a:effectLst/>
                <a:latin typeface="Times New Roman" panose="02020603050405020304" pitchFamily="18" charset="0"/>
                <a:cs typeface="Times New Roman" panose="02020603050405020304" pitchFamily="18" charset="0"/>
              </a:rPr>
              <a:t> = </a:t>
            </a:r>
            <a:r>
              <a:rPr lang="en-IN" sz="2400" b="0" i="0" dirty="0" err="1">
                <a:solidFill>
                  <a:srgbClr val="333333"/>
                </a:solidFill>
                <a:effectLst/>
                <a:latin typeface="Times New Roman" panose="02020603050405020304" pitchFamily="18" charset="0"/>
                <a:cs typeface="Times New Roman" panose="02020603050405020304" pitchFamily="18" charset="0"/>
              </a:rPr>
              <a:t>jsonArry.getJSONObject</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err="1">
                <a:solidFill>
                  <a:srgbClr val="333333"/>
                </a:solidFill>
                <a:effectLst/>
                <a:latin typeface="Times New Roman" panose="02020603050405020304" pitchFamily="18" charset="0"/>
                <a:cs typeface="Times New Roman" panose="02020603050405020304" pitchFamily="18" charset="0"/>
              </a:rPr>
              <a:t>i</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err="1">
                <a:solidFill>
                  <a:srgbClr val="333333"/>
                </a:solidFill>
                <a:effectLst/>
                <a:latin typeface="Times New Roman" panose="02020603050405020304" pitchFamily="18" charset="0"/>
                <a:cs typeface="Times New Roman" panose="02020603050405020304" pitchFamily="18" charset="0"/>
              </a:rPr>
              <a:t>user.put</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a:solidFill>
                  <a:srgbClr val="A31515"/>
                </a:solidFill>
                <a:effectLst/>
                <a:latin typeface="Times New Roman" panose="02020603050405020304" pitchFamily="18" charset="0"/>
                <a:cs typeface="Times New Roman" panose="02020603050405020304" pitchFamily="18" charset="0"/>
              </a:rPr>
              <a:t>"name"</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err="1">
                <a:solidFill>
                  <a:srgbClr val="333333"/>
                </a:solidFill>
                <a:effectLst/>
                <a:latin typeface="Times New Roman" panose="02020603050405020304" pitchFamily="18" charset="0"/>
                <a:cs typeface="Times New Roman" panose="02020603050405020304" pitchFamily="18" charset="0"/>
              </a:rPr>
              <a:t>obj.getString</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a:solidFill>
                  <a:srgbClr val="A31515"/>
                </a:solidFill>
                <a:effectLst/>
                <a:latin typeface="Times New Roman" panose="02020603050405020304" pitchFamily="18" charset="0"/>
                <a:cs typeface="Times New Roman" panose="02020603050405020304" pitchFamily="18" charset="0"/>
              </a:rPr>
              <a:t>"name"</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err="1">
                <a:solidFill>
                  <a:srgbClr val="333333"/>
                </a:solidFill>
                <a:effectLst/>
                <a:latin typeface="Times New Roman" panose="02020603050405020304" pitchFamily="18" charset="0"/>
                <a:cs typeface="Times New Roman" panose="02020603050405020304" pitchFamily="18" charset="0"/>
              </a:rPr>
              <a:t>user.put</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a:solidFill>
                  <a:srgbClr val="A31515"/>
                </a:solidFill>
                <a:effectLst/>
                <a:latin typeface="Times New Roman" panose="02020603050405020304" pitchFamily="18" charset="0"/>
                <a:cs typeface="Times New Roman" panose="02020603050405020304" pitchFamily="18" charset="0"/>
              </a:rPr>
              <a:t>"designation"</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err="1">
                <a:solidFill>
                  <a:srgbClr val="333333"/>
                </a:solidFill>
                <a:effectLst/>
                <a:latin typeface="Times New Roman" panose="02020603050405020304" pitchFamily="18" charset="0"/>
                <a:cs typeface="Times New Roman" panose="02020603050405020304" pitchFamily="18" charset="0"/>
              </a:rPr>
              <a:t>obj.getString</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a:solidFill>
                  <a:srgbClr val="A31515"/>
                </a:solidFill>
                <a:effectLst/>
                <a:latin typeface="Times New Roman" panose="02020603050405020304" pitchFamily="18" charset="0"/>
                <a:cs typeface="Times New Roman" panose="02020603050405020304" pitchFamily="18" charset="0"/>
              </a:rPr>
              <a:t>"designation"</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err="1">
                <a:solidFill>
                  <a:srgbClr val="333333"/>
                </a:solidFill>
                <a:effectLst/>
                <a:latin typeface="Times New Roman" panose="02020603050405020304" pitchFamily="18" charset="0"/>
                <a:cs typeface="Times New Roman" panose="02020603050405020304" pitchFamily="18" charset="0"/>
              </a:rPr>
              <a:t>user.put</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a:solidFill>
                  <a:srgbClr val="A31515"/>
                </a:solidFill>
                <a:effectLst/>
                <a:latin typeface="Times New Roman" panose="02020603050405020304" pitchFamily="18" charset="0"/>
                <a:cs typeface="Times New Roman" panose="02020603050405020304" pitchFamily="18" charset="0"/>
              </a:rPr>
              <a:t>"location"</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err="1">
                <a:solidFill>
                  <a:srgbClr val="333333"/>
                </a:solidFill>
                <a:effectLst/>
                <a:latin typeface="Times New Roman" panose="02020603050405020304" pitchFamily="18" charset="0"/>
                <a:cs typeface="Times New Roman" panose="02020603050405020304" pitchFamily="18" charset="0"/>
              </a:rPr>
              <a:t>obj.getString</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a:solidFill>
                  <a:srgbClr val="A31515"/>
                </a:solidFill>
                <a:effectLst/>
                <a:latin typeface="Times New Roman" panose="02020603050405020304" pitchFamily="18" charset="0"/>
                <a:cs typeface="Times New Roman" panose="02020603050405020304" pitchFamily="18" charset="0"/>
              </a:rPr>
              <a:t>"location"</a:t>
            </a:r>
            <a:r>
              <a:rPr lang="en-IN" sz="2400" b="0" i="0" dirty="0">
                <a:solidFill>
                  <a:srgbClr val="333333"/>
                </a:solidFill>
                <a:effectLst/>
                <a:latin typeface="Times New Roman" panose="02020603050405020304" pitchFamily="18" charset="0"/>
                <a:cs typeface="Times New Roman" panose="02020603050405020304" pitchFamily="18" charset="0"/>
              </a:rPr>
              <a:t>));</a:t>
            </a:r>
            <a:r>
              <a:rPr lang="en-IN" sz="2400" b="0" i="0" dirty="0" err="1">
                <a:solidFill>
                  <a:srgbClr val="333333"/>
                </a:solidFill>
                <a:effectLst/>
                <a:latin typeface="Times New Roman" panose="02020603050405020304" pitchFamily="18" charset="0"/>
                <a:cs typeface="Times New Roman" panose="02020603050405020304" pitchFamily="18" charset="0"/>
              </a:rPr>
              <a:t>userList.add</a:t>
            </a:r>
            <a:r>
              <a:rPr lang="en-IN" sz="2400" b="0" i="0" dirty="0">
                <a:solidFill>
                  <a:srgbClr val="333333"/>
                </a:solidFill>
                <a:effectLst/>
                <a:latin typeface="Times New Roman" panose="02020603050405020304" pitchFamily="18" charset="0"/>
                <a:cs typeface="Times New Roman" panose="02020603050405020304" pitchFamily="18" charset="0"/>
              </a:rPr>
              <a:t>(user);}</a:t>
            </a:r>
            <a:endParaRPr lang="en-US" sz="2400" dirty="0">
              <a:latin typeface="Times New Roman" panose="02020603050405020304" pitchFamily="18" charset="0"/>
              <a:cs typeface="Times New Roman" panose="02020603050405020304" pitchFamily="18" charset="0"/>
            </a:endParaRPr>
          </a:p>
        </p:txBody>
      </p:sp>
      <p:sp>
        <p:nvSpPr>
          <p:cNvPr id="16389" name="Rectangle 7"/>
          <p:cNvSpPr>
            <a:spLocks noChangeArrowheads="1"/>
          </p:cNvSpPr>
          <p:nvPr>
            <p:custDataLst>
              <p:tags r:id="rId4"/>
            </p:custDataLst>
          </p:nvPr>
        </p:nvSpPr>
        <p:spPr bwMode="auto">
          <a:xfrm>
            <a:off x="10160" y="1539508"/>
            <a:ext cx="9144000" cy="76200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2800" b="1" dirty="0">
              <a:latin typeface="Arial" panose="020B0604020202020204" pitchFamily="34"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531315444"/>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76200" y="2330450"/>
            <a:ext cx="88773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sz="2400" dirty="0">
                <a:latin typeface="Times New Roman" panose="02020603050405020304" pitchFamily="18" charset="0"/>
                <a:cs typeface="Times New Roman" panose="02020603050405020304" pitchFamily="18" charset="0"/>
              </a:rPr>
              <a:t>Android Notification</a:t>
            </a:r>
          </a:p>
          <a:p>
            <a:r>
              <a:rPr lang="en-US" sz="2400" dirty="0">
                <a:latin typeface="Times New Roman" panose="02020603050405020304" pitchFamily="18" charset="0"/>
                <a:cs typeface="Times New Roman" panose="02020603050405020304" pitchFamily="18" charset="0"/>
              </a:rPr>
              <a:t>provides short, timely information about the </a:t>
            </a:r>
            <a:r>
              <a:rPr lang="en-US" sz="2400" dirty="0" err="1">
                <a:latin typeface="Times New Roman" panose="02020603050405020304" pitchFamily="18" charset="0"/>
                <a:cs typeface="Times New Roman" panose="02020603050405020304" pitchFamily="18" charset="0"/>
              </a:rPr>
              <a:t>actionhappened</a:t>
            </a:r>
            <a:r>
              <a:rPr lang="en-US" sz="2400" dirty="0">
                <a:latin typeface="Times New Roman" panose="02020603050405020304" pitchFamily="18" charset="0"/>
                <a:cs typeface="Times New Roman" panose="02020603050405020304" pitchFamily="18" charset="0"/>
              </a:rPr>
              <a:t> in the application, even it is not running. The notification displays </a:t>
            </a:r>
            <a:r>
              <a:rPr lang="en-US" sz="2400" dirty="0" err="1">
                <a:latin typeface="Times New Roman" panose="02020603050405020304" pitchFamily="18" charset="0"/>
                <a:cs typeface="Times New Roman" panose="02020603050405020304" pitchFamily="18" charset="0"/>
              </a:rPr>
              <a:t>theicon</a:t>
            </a:r>
            <a:r>
              <a:rPr lang="en-US" sz="2400" dirty="0">
                <a:latin typeface="Times New Roman" panose="02020603050405020304" pitchFamily="18" charset="0"/>
                <a:cs typeface="Times New Roman" panose="02020603050405020304" pitchFamily="18" charset="0"/>
              </a:rPr>
              <a:t>, title and some amount of the content text.</a:t>
            </a:r>
          </a:p>
          <a:p>
            <a:r>
              <a:rPr lang="en-US" sz="2400" dirty="0" err="1">
                <a:latin typeface="Times New Roman" panose="02020603050405020304" pitchFamily="18" charset="0"/>
                <a:cs typeface="Times New Roman" panose="02020603050405020304" pitchFamily="18" charset="0"/>
              </a:rPr>
              <a:t>SetAndroidNotificationProperties</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ThepropertiesofAndroidnotificationaresetusing</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NotificationCompat.Builder</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object.Someofthenotificationpropertiesarementionedbelo</a:t>
            </a:r>
            <a:endParaRPr lang="en-US" sz="2400" dirty="0">
              <a:latin typeface="Times New Roman" panose="02020603050405020304" pitchFamily="18" charset="0"/>
              <a:cs typeface="Times New Roman" panose="02020603050405020304" pitchFamily="18" charset="0"/>
            </a:endParaRPr>
          </a:p>
        </p:txBody>
      </p:sp>
      <p:sp>
        <p:nvSpPr>
          <p:cNvPr id="1638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sz="2800" b="1" dirty="0">
                <a:solidFill>
                  <a:schemeClr val="bg1"/>
                </a:solidFill>
              </a:rPr>
              <a:t>Notification</a:t>
            </a:r>
            <a:endParaRPr lang="en-US" altLang="en-US" sz="2800" b="1" dirty="0">
              <a:solidFill>
                <a:schemeClr val="bg1"/>
              </a:solidFill>
              <a:latin typeface="Arial" panose="020B0604020202020204" pitchFamily="34"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210565238"/>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37160" y="2438400"/>
            <a:ext cx="85582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US" sz="2400" dirty="0"/>
              <a:t>.</a:t>
            </a:r>
            <a:r>
              <a:rPr lang="en-US" sz="1400" dirty="0"/>
              <a:t> </a:t>
            </a:r>
            <a:endParaRPr lang="en-US" sz="2400" dirty="0"/>
          </a:p>
        </p:txBody>
      </p:sp>
      <p:sp>
        <p:nvSpPr>
          <p:cNvPr id="1638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2800" b="1" dirty="0">
                <a:solidFill>
                  <a:schemeClr val="bg1"/>
                </a:solidFill>
                <a:latin typeface="Times New Roman" panose="02020603050405020304" pitchFamily="18" charset="0"/>
                <a:cs typeface="Times New Roman" panose="02020603050405020304" pitchFamily="18" charset="0"/>
              </a:rPr>
              <a:t>Continue..</a:t>
            </a: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 name="TextBox 2">
            <a:extLst>
              <a:ext uri="{FF2B5EF4-FFF2-40B4-BE49-F238E27FC236}">
                <a16:creationId xmlns:a16="http://schemas.microsoft.com/office/drawing/2014/main" id="{0E1C8939-5C30-2CBE-797D-96ACDCEC5170}"/>
              </a:ext>
            </a:extLst>
          </p:cNvPr>
          <p:cNvSpPr txBox="1"/>
          <p:nvPr/>
        </p:nvSpPr>
        <p:spPr>
          <a:xfrm>
            <a:off x="137160" y="2330450"/>
            <a:ext cx="8869680" cy="4097616"/>
          </a:xfrm>
          <a:prstGeom prst="rect">
            <a:avLst/>
          </a:prstGeom>
          <a:noFill/>
        </p:spPr>
        <p:txBody>
          <a:bodyPr wrap="square">
            <a:spAutoFit/>
          </a:bodyPr>
          <a:lstStyle/>
          <a:p>
            <a:pPr algn="l"/>
            <a:r>
              <a:rPr lang="en-US" b="0" i="0" dirty="0" err="1">
                <a:solidFill>
                  <a:srgbClr val="000000"/>
                </a:solidFill>
                <a:effectLst/>
                <a:latin typeface="Times New Roman" panose="02020603050405020304" pitchFamily="18" charset="0"/>
                <a:cs typeface="Times New Roman" panose="02020603050405020304" pitchFamily="18" charset="0"/>
              </a:rPr>
              <a:t>setSmallIcon</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It sets the icon of notification.</a:t>
            </a:r>
          </a:p>
          <a:p>
            <a:pPr algn="l"/>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err="1">
                <a:solidFill>
                  <a:srgbClr val="000000"/>
                </a:solidFill>
                <a:effectLst/>
                <a:latin typeface="Times New Roman" panose="02020603050405020304" pitchFamily="18" charset="0"/>
                <a:cs typeface="Times New Roman" panose="02020603050405020304" pitchFamily="18" charset="0"/>
              </a:rPr>
              <a:t>setContentTitle</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It is used to set the title of notification.</a:t>
            </a:r>
          </a:p>
          <a:p>
            <a:pPr algn="l"/>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err="1">
                <a:solidFill>
                  <a:srgbClr val="000000"/>
                </a:solidFill>
                <a:effectLst/>
                <a:latin typeface="Times New Roman" panose="02020603050405020304" pitchFamily="18" charset="0"/>
                <a:cs typeface="Times New Roman" panose="02020603050405020304" pitchFamily="18" charset="0"/>
              </a:rPr>
              <a:t>setContentText</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It is used to set the text message.</a:t>
            </a:r>
          </a:p>
          <a:p>
            <a:pPr algn="l"/>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err="1">
                <a:solidFill>
                  <a:srgbClr val="000000"/>
                </a:solidFill>
                <a:effectLst/>
                <a:latin typeface="Times New Roman" panose="02020603050405020304" pitchFamily="18" charset="0"/>
                <a:cs typeface="Times New Roman" panose="02020603050405020304" pitchFamily="18" charset="0"/>
              </a:rPr>
              <a:t>setAutoCancel</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It sets the cancelable property of notification.</a:t>
            </a:r>
          </a:p>
          <a:p>
            <a:pPr algn="l"/>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err="1">
                <a:solidFill>
                  <a:srgbClr val="000000"/>
                </a:solidFill>
                <a:effectLst/>
                <a:latin typeface="Times New Roman" panose="02020603050405020304" pitchFamily="18" charset="0"/>
                <a:cs typeface="Times New Roman" panose="02020603050405020304" pitchFamily="18" charset="0"/>
              </a:rPr>
              <a:t>setPriority</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 It sets the priority of notification</a:t>
            </a:r>
            <a:r>
              <a:rPr lang="en-US" b="0" i="0" dirty="0">
                <a:solidFill>
                  <a:srgbClr val="000000"/>
                </a:solidFill>
                <a:effectLst/>
                <a:latin typeface="ff8"/>
              </a:rPr>
              <a:t>.</a:t>
            </a:r>
            <a:endParaRPr lang="en-US" b="0" i="0"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2186516730"/>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558213"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a:r>
              <a:rPr lang="en-US" sz="2400" b="0" i="0" dirty="0">
                <a:solidFill>
                  <a:srgbClr val="414141"/>
                </a:solidFill>
                <a:effectLst/>
                <a:latin typeface="Times New Roman" panose="02020603050405020304" pitchFamily="18" charset="0"/>
                <a:cs typeface="Times New Roman" panose="02020603050405020304" pitchFamily="18" charset="0"/>
              </a:rPr>
              <a:t>Create Notification Builder</a:t>
            </a:r>
            <a:r>
              <a:rPr lang="en-US" sz="2400" dirty="0">
                <a:solidFill>
                  <a:srgbClr val="000000"/>
                </a:solidFill>
                <a:latin typeface="Times New Roman" panose="02020603050405020304" pitchFamily="18" charset="0"/>
                <a:cs typeface="Times New Roman" panose="02020603050405020304" pitchFamily="18" charset="0"/>
              </a:rPr>
              <a:t> </a:t>
            </a:r>
            <a:r>
              <a:rPr lang="en-US" sz="2400" b="0" i="0" dirty="0" err="1">
                <a:solidFill>
                  <a:srgbClr val="414141"/>
                </a:solidFill>
                <a:effectLst/>
                <a:latin typeface="Times New Roman" panose="02020603050405020304" pitchFamily="18" charset="0"/>
                <a:cs typeface="Times New Roman" panose="02020603050405020304" pitchFamily="18" charset="0"/>
              </a:rPr>
              <a:t>NotificationCompat.Builder.build</a:t>
            </a:r>
            <a:r>
              <a:rPr lang="en-US" sz="2400" b="0" i="0" dirty="0">
                <a:solidFill>
                  <a:srgbClr val="414141"/>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414141"/>
                </a:solidFill>
                <a:effectLst/>
                <a:latin typeface="Times New Roman" panose="02020603050405020304" pitchFamily="18" charset="0"/>
                <a:cs typeface="Times New Roman" panose="02020603050405020304" pitchFamily="18" charset="0"/>
              </a:rPr>
              <a:t>By calling </a:t>
            </a:r>
            <a:r>
              <a:rPr lang="en-US" sz="2400" b="0" i="0" dirty="0" err="1">
                <a:solidFill>
                  <a:srgbClr val="414141"/>
                </a:solidFill>
                <a:effectLst/>
                <a:latin typeface="Times New Roman" panose="02020603050405020304" pitchFamily="18" charset="0"/>
                <a:cs typeface="Times New Roman" panose="02020603050405020304" pitchFamily="18" charset="0"/>
              </a:rPr>
              <a:t>thiswe</a:t>
            </a:r>
            <a:r>
              <a:rPr lang="en-US" sz="2400" b="0" i="0" dirty="0">
                <a:solidFill>
                  <a:srgbClr val="414141"/>
                </a:solidFill>
                <a:effectLst/>
                <a:latin typeface="Times New Roman" panose="02020603050405020304" pitchFamily="18" charset="0"/>
                <a:cs typeface="Times New Roman" panose="02020603050405020304" pitchFamily="18" charset="0"/>
              </a:rPr>
              <a:t> can create Notification Builder.</a:t>
            </a:r>
          </a:p>
          <a:p>
            <a:pPr algn="l"/>
            <a:endParaRPr lang="en-US" sz="2400" dirty="0">
              <a:solidFill>
                <a:srgbClr val="414141"/>
              </a:solidFill>
              <a:latin typeface="Times New Roman" panose="02020603050405020304" pitchFamily="18" charset="0"/>
              <a:cs typeface="Times New Roman" panose="02020603050405020304" pitchFamily="18" charset="0"/>
            </a:endParaRPr>
          </a:p>
          <a:p>
            <a:pPr algn="l"/>
            <a:r>
              <a:rPr lang="en-US" sz="2400" b="1" i="0" dirty="0">
                <a:solidFill>
                  <a:srgbClr val="414141"/>
                </a:solidFill>
                <a:effectLst/>
                <a:latin typeface="Times New Roman" panose="02020603050405020304" pitchFamily="18" charset="0"/>
                <a:cs typeface="Times New Roman" panose="02020603050405020304" pitchFamily="18" charset="0"/>
              </a:rPr>
              <a:t>Setting Notification Properties</a:t>
            </a:r>
            <a:endParaRPr lang="en-US" sz="2400" b="1"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414141"/>
                </a:solidFill>
                <a:effectLst/>
                <a:latin typeface="Times New Roman" panose="02020603050405020304" pitchFamily="18" charset="0"/>
                <a:cs typeface="Times New Roman" panose="02020603050405020304" pitchFamily="18" charset="0"/>
              </a:rPr>
              <a:t>Notification builder at least should have </a:t>
            </a:r>
            <a:r>
              <a:rPr lang="en-US" sz="2400" b="0" i="0" dirty="0" err="1">
                <a:solidFill>
                  <a:srgbClr val="414141"/>
                </a:solidFill>
                <a:effectLst/>
                <a:latin typeface="Times New Roman" panose="02020603050405020304" pitchFamily="18" charset="0"/>
                <a:cs typeface="Times New Roman" panose="02020603050405020304" pitchFamily="18" charset="0"/>
              </a:rPr>
              <a:t>theproperties</a:t>
            </a:r>
            <a:r>
              <a:rPr lang="en-US" sz="2400" b="0" i="0" dirty="0">
                <a:solidFill>
                  <a:srgbClr val="414141"/>
                </a:solidFill>
                <a:effectLst/>
                <a:latin typeface="Times New Roman" panose="02020603050405020304" pitchFamily="18" charset="0"/>
                <a:cs typeface="Times New Roman" panose="02020603050405020304" pitchFamily="18" charset="0"/>
              </a:rPr>
              <a:t> like </a:t>
            </a:r>
            <a:r>
              <a:rPr lang="en-US" sz="2400" b="0" i="0" dirty="0" err="1">
                <a:solidFill>
                  <a:srgbClr val="414141"/>
                </a:solidFill>
                <a:effectLst/>
                <a:latin typeface="Times New Roman" panose="02020603050405020304" pitchFamily="18" charset="0"/>
                <a:cs typeface="Times New Roman" panose="02020603050405020304" pitchFamily="18" charset="0"/>
              </a:rPr>
              <a:t>setSmallIcon</a:t>
            </a:r>
            <a:r>
              <a:rPr lang="en-US" sz="2400" b="0" i="0" dirty="0">
                <a:solidFill>
                  <a:srgbClr val="414141"/>
                </a:solidFill>
                <a:effectLst/>
                <a:latin typeface="Times New Roman" panose="02020603050405020304" pitchFamily="18" charset="0"/>
                <a:cs typeface="Times New Roman" panose="02020603050405020304" pitchFamily="18" charset="0"/>
              </a:rPr>
              <a:t>(), </a:t>
            </a:r>
            <a:r>
              <a:rPr lang="en-US" sz="2400" b="0" i="0" dirty="0" err="1">
                <a:solidFill>
                  <a:srgbClr val="414141"/>
                </a:solidFill>
                <a:effectLst/>
                <a:latin typeface="Times New Roman" panose="02020603050405020304" pitchFamily="18" charset="0"/>
                <a:cs typeface="Times New Roman" panose="02020603050405020304" pitchFamily="18" charset="0"/>
              </a:rPr>
              <a:t>setContentTitle</a:t>
            </a:r>
            <a:r>
              <a:rPr lang="en-US" sz="2400" b="0" i="0" dirty="0">
                <a:solidFill>
                  <a:srgbClr val="414141"/>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err="1">
                <a:solidFill>
                  <a:srgbClr val="414141"/>
                </a:solidFill>
                <a:effectLst/>
                <a:latin typeface="Times New Roman" panose="02020603050405020304" pitchFamily="18" charset="0"/>
                <a:cs typeface="Times New Roman" panose="02020603050405020304" pitchFamily="18" charset="0"/>
              </a:rPr>
              <a:t>setContentText</a:t>
            </a:r>
            <a:r>
              <a:rPr lang="en-US" sz="2400" b="0" i="0" dirty="0">
                <a:solidFill>
                  <a:srgbClr val="414141"/>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400" dirty="0"/>
          </a:p>
        </p:txBody>
      </p:sp>
      <p:sp>
        <p:nvSpPr>
          <p:cNvPr id="1638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2800" b="1" dirty="0">
              <a:latin typeface="Arial" panose="020B0604020202020204" pitchFamily="34"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927147123"/>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2514600"/>
            <a:ext cx="9144000" cy="396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sz="2800" dirty="0">
                <a:solidFill>
                  <a:schemeClr val="bg1"/>
                </a:solidFill>
                <a:latin typeface="Times New Roman" panose="02020603050405020304" pitchFamily="18" charset="0"/>
                <a:cs typeface="Times New Roman" panose="02020603050405020304" pitchFamily="18" charset="0"/>
              </a:rPr>
              <a:t>Telephony API</a:t>
            </a: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
        <p:nvSpPr>
          <p:cNvPr id="16390"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 name="TextBox 2">
            <a:extLst>
              <a:ext uri="{FF2B5EF4-FFF2-40B4-BE49-F238E27FC236}">
                <a16:creationId xmlns:a16="http://schemas.microsoft.com/office/drawing/2014/main" id="{DE316B08-2839-B97D-FB12-DAFEB1DDAB53}"/>
              </a:ext>
            </a:extLst>
          </p:cNvPr>
          <p:cNvSpPr txBox="1"/>
          <p:nvPr/>
        </p:nvSpPr>
        <p:spPr>
          <a:xfrm>
            <a:off x="190500" y="2590800"/>
            <a:ext cx="8953499" cy="3046988"/>
          </a:xfrm>
          <a:prstGeom prst="rect">
            <a:avLst/>
          </a:prstGeom>
          <a:noFill/>
        </p:spPr>
        <p:txBody>
          <a:bodyPr wrap="square">
            <a:spAutoFit/>
          </a:bodyPr>
          <a:lstStyle/>
          <a:p>
            <a:pPr algn="l"/>
            <a:r>
              <a:rPr lang="en-IN" sz="2400" b="0" i="0" dirty="0">
                <a:solidFill>
                  <a:srgbClr val="333333"/>
                </a:solidFill>
                <a:effectLst/>
                <a:latin typeface="Times New Roman" panose="02020603050405020304" pitchFamily="18" charset="0"/>
                <a:cs typeface="Times New Roman" panose="02020603050405020304" pitchFamily="18" charset="0"/>
              </a:rPr>
              <a:t>The</a:t>
            </a:r>
            <a:r>
              <a:rPr lang="en-IN" sz="2400" dirty="0">
                <a:solidFill>
                  <a:srgbClr val="000000"/>
                </a:solidFill>
                <a:latin typeface="Times New Roman" panose="02020603050405020304" pitchFamily="18" charset="0"/>
                <a:cs typeface="Times New Roman" panose="02020603050405020304" pitchFamily="18" charset="0"/>
              </a:rPr>
              <a:t> </a:t>
            </a:r>
            <a:r>
              <a:rPr lang="en-IN" sz="2400" b="0" i="0" dirty="0" err="1">
                <a:solidFill>
                  <a:srgbClr val="333333"/>
                </a:solidFill>
                <a:effectLst/>
                <a:latin typeface="Times New Roman" panose="02020603050405020304" pitchFamily="18" charset="0"/>
                <a:cs typeface="Times New Roman" panose="02020603050405020304" pitchFamily="18" charset="0"/>
              </a:rPr>
              <a:t>android.telephony.TelephonyManager</a:t>
            </a:r>
            <a:endParaRPr lang="en-IN" sz="2400" b="0" i="0" dirty="0">
              <a:solidFill>
                <a:srgbClr val="000000"/>
              </a:solidFill>
              <a:effectLst/>
              <a:latin typeface="Times New Roman" panose="02020603050405020304" pitchFamily="18" charset="0"/>
              <a:cs typeface="Times New Roman" panose="02020603050405020304" pitchFamily="18" charset="0"/>
            </a:endParaRPr>
          </a:p>
          <a:p>
            <a:pPr algn="l"/>
            <a:r>
              <a:rPr lang="en-IN" sz="2400" b="0" i="0" dirty="0">
                <a:solidFill>
                  <a:srgbClr val="333333"/>
                </a:solidFill>
                <a:effectLst/>
                <a:latin typeface="Times New Roman" panose="02020603050405020304" pitchFamily="18" charset="0"/>
                <a:cs typeface="Times New Roman" panose="02020603050405020304" pitchFamily="18" charset="0"/>
              </a:rPr>
              <a:t>class provides information </a:t>
            </a:r>
            <a:r>
              <a:rPr lang="en-IN" sz="2400" b="0" i="0" dirty="0" err="1">
                <a:solidFill>
                  <a:srgbClr val="333333"/>
                </a:solidFill>
                <a:effectLst/>
                <a:latin typeface="Times New Roman" panose="02020603050405020304" pitchFamily="18" charset="0"/>
                <a:cs typeface="Times New Roman" panose="02020603050405020304" pitchFamily="18" charset="0"/>
              </a:rPr>
              <a:t>aboutthe</a:t>
            </a:r>
            <a:r>
              <a:rPr lang="en-IN" sz="2400" b="0" i="0" dirty="0">
                <a:solidFill>
                  <a:srgbClr val="333333"/>
                </a:solidFill>
                <a:effectLst/>
                <a:latin typeface="Times New Roman" panose="02020603050405020304" pitchFamily="18" charset="0"/>
                <a:cs typeface="Times New Roman" panose="02020603050405020304" pitchFamily="18" charset="0"/>
              </a:rPr>
              <a:t> telephony services such as subscriber id, sim serial number, phone </a:t>
            </a:r>
            <a:r>
              <a:rPr lang="en-IN" sz="2400" b="0" i="0" dirty="0" err="1">
                <a:solidFill>
                  <a:srgbClr val="333333"/>
                </a:solidFill>
                <a:effectLst/>
                <a:latin typeface="Times New Roman" panose="02020603050405020304" pitchFamily="18" charset="0"/>
                <a:cs typeface="Times New Roman" panose="02020603050405020304" pitchFamily="18" charset="0"/>
              </a:rPr>
              <a:t>networktype</a:t>
            </a:r>
            <a:r>
              <a:rPr lang="en-IN" sz="2400" b="0" i="0" dirty="0">
                <a:solidFill>
                  <a:srgbClr val="333333"/>
                </a:solidFill>
                <a:effectLst/>
                <a:latin typeface="Times New Roman" panose="02020603050405020304" pitchFamily="18" charset="0"/>
                <a:cs typeface="Times New Roman" panose="02020603050405020304" pitchFamily="18" charset="0"/>
              </a:rPr>
              <a:t> etc. Moreover, you can determine the phone state etc.</a:t>
            </a:r>
            <a:endParaRPr lang="en-IN" sz="2400" b="0" i="0" dirty="0">
              <a:solidFill>
                <a:srgbClr val="000000"/>
              </a:solidFill>
              <a:effectLst/>
              <a:latin typeface="Times New Roman" panose="02020603050405020304" pitchFamily="18" charset="0"/>
              <a:cs typeface="Times New Roman" panose="02020603050405020304" pitchFamily="18" charset="0"/>
            </a:endParaRPr>
          </a:p>
          <a:p>
            <a:pPr algn="l"/>
            <a:r>
              <a:rPr lang="en-IN" sz="2400" b="0" i="0" u="none" strike="noStrike" dirty="0">
                <a:solidFill>
                  <a:srgbClr val="000000"/>
                </a:solidFill>
                <a:effectLst/>
                <a:latin typeface="Times New Roman" panose="02020603050405020304" pitchFamily="18" charset="0"/>
                <a:cs typeface="Times New Roman" panose="02020603050405020304" pitchFamily="18" charset="0"/>
                <a:hlinkClick r:id="rId8"/>
              </a:rPr>
              <a:t>●</a:t>
            </a:r>
            <a:r>
              <a:rPr lang="en-IN" sz="2400" b="0" i="0" u="none" strike="noStrike" dirty="0">
                <a:solidFill>
                  <a:srgbClr val="0000FF"/>
                </a:solidFill>
                <a:effectLst/>
                <a:latin typeface="Times New Roman" panose="02020603050405020304" pitchFamily="18" charset="0"/>
                <a:cs typeface="Times New Roman" panose="02020603050405020304" pitchFamily="18" charset="0"/>
                <a:hlinkClick r:id="rId8"/>
              </a:rPr>
              <a:t>https://developer.android.com/reference/android/telephony/TelephonyManager</a:t>
            </a:r>
            <a:endParaRPr lang="en-IN" sz="2400" b="0" i="0" dirty="0">
              <a:solidFill>
                <a:srgbClr val="000000"/>
              </a:solidFill>
              <a:effectLst/>
              <a:latin typeface="Times New Roman" panose="02020603050405020304" pitchFamily="18" charset="0"/>
              <a:cs typeface="Times New Roman" panose="02020603050405020304" pitchFamily="18" charset="0"/>
            </a:endParaRPr>
          </a:p>
          <a:p>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930576"/>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7"/>
          <p:cNvSpPr>
            <a:spLocks noChangeArrowheads="1"/>
          </p:cNvSpPr>
          <p:nvPr>
            <p:custDataLst>
              <p:tags r:id="rId1"/>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sz="2800" b="0" i="0" dirty="0">
                <a:solidFill>
                  <a:schemeClr val="bg1"/>
                </a:solidFill>
                <a:effectLst/>
                <a:latin typeface="Times New Roman" panose="02020603050405020304" pitchFamily="18" charset="0"/>
                <a:cs typeface="Times New Roman" panose="02020603050405020304" pitchFamily="18" charset="0"/>
              </a:rPr>
              <a:t>Google API</a:t>
            </a: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
        <p:nvSpPr>
          <p:cNvPr id="16390" name="TextBox 6"/>
          <p:cNvSpPr>
            <a:spLocks noChangeArrowheads="1"/>
          </p:cNvSpPr>
          <p:nvPr>
            <p:custDataLst>
              <p:tags r:id="rId2"/>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2" name="Rectangle 1">
            <a:extLst>
              <a:ext uri="{FF2B5EF4-FFF2-40B4-BE49-F238E27FC236}">
                <a16:creationId xmlns:a16="http://schemas.microsoft.com/office/drawing/2014/main" id="{2C511D51-31F2-2CC7-33E3-A04F1B6210E7}"/>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y using</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13"/>
              </a:rPr>
              <a:t>Google Maps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Android API we can integrate google maps in androidapplications to show the location details on map based on our requirements.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500" b="0" i="0" u="none" strike="noStrike" cap="none" normalizeH="0" baseline="0">
                <a:ln>
                  <a:noFill/>
                </a:ln>
                <a:solidFill>
                  <a:srgbClr val="000000"/>
                </a:solidFill>
                <a:effectLst/>
                <a:latin typeface="ff1"/>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To use google maps in our android applications we need to install</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13"/>
              </a:rPr>
              <a:t>Google PlayServices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SDK in Android Studio because google made</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13"/>
              </a:rPr>
              <a:t>Google Maps API</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as a part ofGoogle Play Services SDK.</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500" b="0" i="0" u="none" strike="noStrike" cap="none" normalizeH="0" baseline="0">
                <a:ln>
                  <a:noFill/>
                </a:ln>
                <a:solidFill>
                  <a:srgbClr val="4E4E4E"/>
                </a:solidFill>
                <a:effectLst/>
                <a:latin typeface="ff1"/>
              </a:rPr>
              <a: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To install Google Play Services, open</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13"/>
              </a:rPr>
              <a:t> Android Studio</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Go to</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13"/>
              </a:rPr>
              <a:t>Tools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menu</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13"/>
              </a:rPr>
              <a:t> Android</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click</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13"/>
              </a:rPr>
              <a:t>SDK Manager</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 then new window will open in that select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13"/>
              </a:rPr>
              <a:t>SDK Tools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tab Select</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13"/>
              </a:rPr>
              <a:t>Google Play Services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click</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13"/>
              </a:rPr>
              <a:t>OK </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4E4E4E"/>
                </a:solidFill>
                <a:effectLst/>
                <a:latin typeface="ff8"/>
              </a:rPr>
              <a:t>like as shown below.</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40600" b="0" i="0" u="none" strike="noStrike" cap="none" normalizeH="0" baseline="0">
                <a:ln>
                  <a:noFill/>
                </a:ln>
                <a:solidFill>
                  <a:srgbClr val="000000"/>
                </a:solidFill>
                <a:effectLst/>
                <a:latin typeface="Source Sans Pro" panose="020B0503030403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8160FE40-B958-C443-9D4B-499A5EA04306}"/>
              </a:ext>
            </a:extLst>
          </p:cNvPr>
          <p:cNvSpPr txBox="1"/>
          <p:nvPr/>
        </p:nvSpPr>
        <p:spPr>
          <a:xfrm>
            <a:off x="137932" y="2473840"/>
            <a:ext cx="8763000" cy="1569660"/>
          </a:xfrm>
          <a:prstGeom prst="rect">
            <a:avLst/>
          </a:prstGeom>
          <a:noFill/>
        </p:spPr>
        <p:txBody>
          <a:bodyPr wrap="square">
            <a:spAutoFit/>
          </a:bodyPr>
          <a:lstStyle/>
          <a:p>
            <a:r>
              <a:rPr lang="en-US" sz="2400" b="0" i="0" dirty="0">
                <a:solidFill>
                  <a:srgbClr val="555555"/>
                </a:solidFill>
                <a:effectLst/>
                <a:latin typeface="Times New Roman" panose="02020603050405020304" pitchFamily="18" charset="0"/>
                <a:cs typeface="Times New Roman" panose="02020603050405020304" pitchFamily="18" charset="0"/>
              </a:rPr>
              <a:t>Android allows us to integrate </a:t>
            </a:r>
            <a:r>
              <a:rPr lang="en-US" sz="2400" b="0" i="0" u="none" strike="noStrike" dirty="0">
                <a:solidFill>
                  <a:srgbClr val="337AB7"/>
                </a:solidFill>
                <a:effectLst/>
                <a:latin typeface="Times New Roman" panose="02020603050405020304" pitchFamily="18" charset="0"/>
                <a:cs typeface="Times New Roman" panose="02020603050405020304" pitchFamily="18" charset="0"/>
                <a:hlinkClick r:id="rId4" tooltip="Google Maps Tutorial"/>
              </a:rPr>
              <a:t>Google Maps</a:t>
            </a:r>
            <a:r>
              <a:rPr lang="en-US" sz="2400" b="0" i="0" dirty="0">
                <a:solidFill>
                  <a:srgbClr val="555555"/>
                </a:solidFill>
                <a:effectLst/>
                <a:latin typeface="Times New Roman" panose="02020603050405020304" pitchFamily="18" charset="0"/>
                <a:cs typeface="Times New Roman" panose="02020603050405020304" pitchFamily="18" charset="0"/>
              </a:rPr>
              <a:t> in our application. For this Google provides us a library via Google Play Services for using maps. In order to use the </a:t>
            </a:r>
            <a:r>
              <a:rPr lang="en-US" sz="2400" b="0" i="0" u="none" strike="noStrike" dirty="0">
                <a:solidFill>
                  <a:srgbClr val="337AB7"/>
                </a:solidFill>
                <a:effectLst/>
                <a:latin typeface="Times New Roman" panose="02020603050405020304" pitchFamily="18" charset="0"/>
                <a:cs typeface="Times New Roman" panose="02020603050405020304" pitchFamily="18" charset="0"/>
                <a:hlinkClick r:id="rId4" tooltip="Google Maps Tutorial"/>
              </a:rPr>
              <a:t>Google Maps</a:t>
            </a:r>
            <a:r>
              <a:rPr lang="en-US" sz="2400" b="0" i="0" dirty="0">
                <a:solidFill>
                  <a:srgbClr val="555555"/>
                </a:solidFill>
                <a:effectLst/>
                <a:latin typeface="Times New Roman" panose="02020603050405020304" pitchFamily="18" charset="0"/>
                <a:cs typeface="Times New Roman" panose="02020603050405020304" pitchFamily="18" charset="0"/>
              </a:rPr>
              <a:t> API, you must register your application on the </a:t>
            </a:r>
            <a:r>
              <a:rPr lang="en-US" sz="2400" b="1" i="0" dirty="0">
                <a:solidFill>
                  <a:srgbClr val="555555"/>
                </a:solidFill>
                <a:effectLst/>
                <a:latin typeface="Times New Roman" panose="02020603050405020304" pitchFamily="18" charset="0"/>
                <a:cs typeface="Times New Roman" panose="02020603050405020304" pitchFamily="18" charset="0"/>
              </a:rPr>
              <a:t>Google Developer Console</a:t>
            </a:r>
            <a:r>
              <a:rPr lang="en-US" sz="2400" b="0" i="0" dirty="0">
                <a:solidFill>
                  <a:srgbClr val="555555"/>
                </a:solidFill>
                <a:effectLst/>
                <a:latin typeface="Times New Roman" panose="02020603050405020304" pitchFamily="18" charset="0"/>
                <a:cs typeface="Times New Roman" panose="02020603050405020304" pitchFamily="18" charset="0"/>
              </a:rPr>
              <a:t> and enable the API.</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275884"/>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prstGeom prst="rect">
            <a:avLst/>
          </a:prstGeom>
        </p:spPr>
        <p:txBody>
          <a:bodyPr vert="horz" wrap="square" lIns="0" tIns="16510" rIns="0" bIns="0" rtlCol="0">
            <a:spAutoFit/>
          </a:bodyPr>
          <a:lstStyle/>
          <a:p>
            <a:pPr marL="24130">
              <a:lnSpc>
                <a:spcPct val="100000"/>
              </a:lnSpc>
              <a:spcBef>
                <a:spcPts val="130"/>
              </a:spcBef>
            </a:pPr>
            <a:r>
              <a:rPr lang="en-US" sz="3500" spc="-60" dirty="0">
                <a:solidFill>
                  <a:srgbClr val="000000"/>
                </a:solidFill>
              </a:rPr>
              <a:t>Unit </a:t>
            </a:r>
            <a:r>
              <a:rPr sz="3500" spc="-60" dirty="0">
                <a:solidFill>
                  <a:srgbClr val="000000"/>
                </a:solidFill>
              </a:rPr>
              <a:t>-</a:t>
            </a:r>
            <a:r>
              <a:rPr lang="en-US" sz="3500" spc="-60" dirty="0">
                <a:solidFill>
                  <a:srgbClr val="000000"/>
                </a:solidFill>
              </a:rPr>
              <a:t> </a:t>
            </a:r>
            <a:r>
              <a:rPr lang="en-US" sz="3500" spc="-50" dirty="0">
                <a:solidFill>
                  <a:srgbClr val="000000"/>
                </a:solidFill>
              </a:rPr>
              <a:t>6</a:t>
            </a:r>
            <a:endParaRPr sz="3500" dirty="0"/>
          </a:p>
        </p:txBody>
      </p:sp>
      <p:sp>
        <p:nvSpPr>
          <p:cNvPr id="7" name="TextBox 6">
            <a:extLst>
              <a:ext uri="{FF2B5EF4-FFF2-40B4-BE49-F238E27FC236}">
                <a16:creationId xmlns:a16="http://schemas.microsoft.com/office/drawing/2014/main" id="{7B0BB9DB-2E1D-026F-AEBF-42E938C2EA97}"/>
              </a:ext>
            </a:extLst>
          </p:cNvPr>
          <p:cNvSpPr txBox="1"/>
          <p:nvPr/>
        </p:nvSpPr>
        <p:spPr>
          <a:xfrm>
            <a:off x="685800" y="3644264"/>
            <a:ext cx="8382000" cy="523220"/>
          </a:xfrm>
          <a:prstGeom prst="rect">
            <a:avLst/>
          </a:prstGeom>
          <a:noFill/>
        </p:spPr>
        <p:txBody>
          <a:bodyPr wrap="square">
            <a:spAutoFit/>
          </a:bodyPr>
          <a:lstStyle/>
          <a:p>
            <a:r>
              <a:rPr lang="en-IN" sz="2800" b="1" i="0" dirty="0">
                <a:solidFill>
                  <a:schemeClr val="bg1"/>
                </a:solidFill>
                <a:effectLst/>
                <a:latin typeface="Times New Roman" panose="02020603050405020304" pitchFamily="18" charset="0"/>
                <a:cs typeface="Times New Roman" panose="02020603050405020304" pitchFamily="18" charset="0"/>
              </a:rPr>
              <a:t>            Web Application Integration Techniques</a:t>
            </a:r>
            <a:endParaRPr lang="en-IN" sz="2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558213"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indent="0">
              <a:buNone/>
            </a:pPr>
            <a:r>
              <a:rPr lang="en-US" sz="2400" dirty="0"/>
              <a:t>Step:1 </a:t>
            </a:r>
            <a:r>
              <a:rPr lang="en-US" sz="2400" b="0" i="0" dirty="0">
                <a:effectLst/>
                <a:latin typeface="Times New Roman" panose="02020603050405020304" pitchFamily="18" charset="0"/>
                <a:cs typeface="Times New Roman" panose="02020603050405020304" pitchFamily="18" charset="0"/>
              </a:rPr>
              <a:t>Copy the URL from google_map_api.xml file to generate Google map key.</a:t>
            </a:r>
          </a:p>
          <a:p>
            <a:pPr marL="0" indent="0">
              <a:buNone/>
            </a:pPr>
            <a:r>
              <a:rPr lang="en-US" sz="2400" dirty="0">
                <a:latin typeface="Times New Roman" panose="02020603050405020304" pitchFamily="18" charset="0"/>
                <a:cs typeface="Times New Roman" panose="02020603050405020304" pitchFamily="18" charset="0"/>
              </a:rPr>
              <a:t>Step:2 </a:t>
            </a:r>
            <a:r>
              <a:rPr lang="en-US" sz="2400" b="0" i="0" dirty="0">
                <a:effectLst/>
                <a:latin typeface="Times New Roman" panose="02020603050405020304" pitchFamily="18" charset="0"/>
                <a:cs typeface="Times New Roman" panose="02020603050405020304" pitchFamily="18" charset="0"/>
              </a:rPr>
              <a:t>Paste the copied URL at the browser. It will open the following page.</a:t>
            </a:r>
          </a:p>
          <a:p>
            <a:pPr marL="0" indent="0">
              <a:buNone/>
            </a:pPr>
            <a:r>
              <a:rPr lang="en-US" sz="2400" dirty="0">
                <a:latin typeface="Times New Roman" panose="02020603050405020304" pitchFamily="18" charset="0"/>
                <a:cs typeface="Times New Roman" panose="02020603050405020304" pitchFamily="18" charset="0"/>
              </a:rPr>
              <a:t>Step:3 </a:t>
            </a:r>
            <a:r>
              <a:rPr lang="en-US" sz="2400" b="0" i="0" dirty="0">
                <a:solidFill>
                  <a:srgbClr val="333333"/>
                </a:solidFill>
                <a:effectLst/>
                <a:latin typeface="Times New Roman" panose="02020603050405020304" pitchFamily="18" charset="0"/>
                <a:cs typeface="Times New Roman" panose="02020603050405020304" pitchFamily="18" charset="0"/>
              </a:rPr>
              <a:t>After clicking on Create API key, it will generate our API key displaying the following screen.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Step:4 </a:t>
            </a:r>
            <a:r>
              <a:rPr lang="en-US" sz="2400" b="0" i="0" dirty="0">
                <a:solidFill>
                  <a:srgbClr val="333333"/>
                </a:solidFill>
                <a:effectLst/>
                <a:latin typeface="Times New Roman" panose="02020603050405020304" pitchFamily="18" charset="0"/>
                <a:cs typeface="Times New Roman" panose="02020603050405020304" pitchFamily="18" charset="0"/>
              </a:rPr>
              <a:t>Copy this generated API key in our </a:t>
            </a:r>
            <a:r>
              <a:rPr lang="en-US" sz="2400" b="0" i="1" dirty="0">
                <a:solidFill>
                  <a:srgbClr val="333333"/>
                </a:solidFill>
                <a:effectLst/>
                <a:latin typeface="Times New Roman" panose="02020603050405020304" pitchFamily="18" charset="0"/>
                <a:cs typeface="Times New Roman" panose="02020603050405020304" pitchFamily="18" charset="0"/>
              </a:rPr>
              <a:t>google_map_api.xml</a:t>
            </a:r>
            <a:r>
              <a:rPr lang="en-US" sz="2400" b="0" i="0" dirty="0">
                <a:solidFill>
                  <a:srgbClr val="333333"/>
                </a:solidFill>
                <a:effectLst/>
                <a:latin typeface="Times New Roman" panose="02020603050405020304" pitchFamily="18" charset="0"/>
                <a:cs typeface="Times New Roman" panose="02020603050405020304" pitchFamily="18" charset="0"/>
              </a:rPr>
              <a:t> file</a:t>
            </a:r>
            <a:endParaRPr lang="en-US" sz="2400" dirty="0">
              <a:latin typeface="Times New Roman" panose="02020603050405020304" pitchFamily="18" charset="0"/>
              <a:cs typeface="Times New Roman" panose="02020603050405020304" pitchFamily="18" charset="0"/>
            </a:endParaRPr>
          </a:p>
        </p:txBody>
      </p:sp>
      <p:sp>
        <p:nvSpPr>
          <p:cNvPr id="1638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2800" b="1" dirty="0">
              <a:latin typeface="Arial" panose="020B0604020202020204" pitchFamily="34"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2485072048"/>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558213"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indent="0">
              <a:buNone/>
            </a:pPr>
            <a:endParaRPr lang="en-US" sz="2400" dirty="0"/>
          </a:p>
          <a:p>
            <a:pPr>
              <a:buNone/>
            </a:pPr>
            <a:r>
              <a:rPr lang="en-US" sz="2400" dirty="0"/>
              <a:t>The official IDE (Integrated Development Environment) for creating Android apps, created by the JetBrains community and made available by Google without charge, is called Android Studio. We may use the studio to construct an Android application once the Android Architecture configuration is complete. For every sample application, we must make a new project and learn the folder structure. It looks like:</a:t>
            </a:r>
          </a:p>
        </p:txBody>
      </p:sp>
      <p:sp>
        <p:nvSpPr>
          <p:cNvPr id="1638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sz="2800" b="1" dirty="0"/>
              <a:t>Android Studio Folder Structure</a:t>
            </a:r>
            <a:r>
              <a:rPr lang="en-IN" sz="1600" dirty="0"/>
              <a:t>:</a:t>
            </a:r>
            <a:endParaRPr lang="en-US" altLang="en-US" sz="2800" b="1" dirty="0">
              <a:latin typeface="Arial" panose="020B0604020202020204" pitchFamily="34"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765231670"/>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42004" y="6019800"/>
            <a:ext cx="244856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1F487C"/>
                </a:solidFill>
                <a:latin typeface="Calibri"/>
                <a:cs typeface="Calibri"/>
                <a:hlinkClick r:id="rId2"/>
              </a:rPr>
              <a:t>www.paruluniversity.ac.in</a:t>
            </a:r>
            <a:endParaRPr sz="1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52387" y="2133600"/>
            <a:ext cx="855821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pPr>
            <a:endParaRPr lang="en-IN" altLang="en-US" sz="2400" dirty="0"/>
          </a:p>
          <a:p>
            <a:pPr algn="l"/>
            <a:r>
              <a:rPr lang="en-US" altLang="en-US" sz="2400" dirty="0"/>
              <a:t> </a:t>
            </a:r>
            <a:r>
              <a:rPr lang="en-US" sz="2400" b="0" i="0" dirty="0">
                <a:solidFill>
                  <a:srgbClr val="000000"/>
                </a:solidFill>
                <a:effectLst/>
                <a:latin typeface="Times New Roman" panose="02020603050405020304" pitchFamily="18" charset="0"/>
                <a:cs typeface="Times New Roman" panose="02020603050405020304" pitchFamily="18" charset="0"/>
              </a:rPr>
              <a:t>Android </a:t>
            </a:r>
            <a:r>
              <a:rPr lang="en-US" sz="2400" b="0" i="0" dirty="0" err="1">
                <a:solidFill>
                  <a:srgbClr val="000000"/>
                </a:solidFill>
                <a:effectLst/>
                <a:latin typeface="Times New Roman" panose="02020603050405020304" pitchFamily="18" charset="0"/>
                <a:cs typeface="Times New Roman" panose="02020603050405020304" pitchFamily="18" charset="0"/>
              </a:rPr>
              <a:t>AsyncTask</a:t>
            </a:r>
            <a:r>
              <a:rPr lang="en-US" sz="2400" b="0" i="0" dirty="0">
                <a:solidFill>
                  <a:srgbClr val="000000"/>
                </a:solidFill>
                <a:effectLst/>
                <a:latin typeface="Times New Roman" panose="02020603050405020304" pitchFamily="18" charset="0"/>
                <a:cs typeface="Times New Roman" panose="02020603050405020304" pitchFamily="18" charset="0"/>
              </a:rPr>
              <a:t> going to do background operation </a:t>
            </a:r>
            <a:r>
              <a:rPr lang="en-US" sz="2400" b="0" i="0" dirty="0" err="1">
                <a:solidFill>
                  <a:srgbClr val="000000"/>
                </a:solidFill>
                <a:effectLst/>
                <a:latin typeface="Times New Roman" panose="02020603050405020304" pitchFamily="18" charset="0"/>
                <a:cs typeface="Times New Roman" panose="02020603050405020304" pitchFamily="18" charset="0"/>
              </a:rPr>
              <a:t>onbackground</a:t>
            </a:r>
            <a:r>
              <a:rPr lang="en-US" sz="2400" b="0" i="0" dirty="0">
                <a:solidFill>
                  <a:srgbClr val="000000"/>
                </a:solidFill>
                <a:effectLst/>
                <a:latin typeface="Times New Roman" panose="02020603050405020304" pitchFamily="18" charset="0"/>
                <a:cs typeface="Times New Roman" panose="02020603050405020304" pitchFamily="18" charset="0"/>
              </a:rPr>
              <a:t> thread and update on main thread.</a:t>
            </a:r>
          </a:p>
          <a:p>
            <a:pPr algn="l">
              <a:buNone/>
            </a:pPr>
            <a:r>
              <a:rPr lang="en-US" sz="2400" b="0" i="0" dirty="0">
                <a:solidFill>
                  <a:srgbClr val="000000"/>
                </a:solidFill>
                <a:effectLst/>
                <a:latin typeface="Times New Roman" panose="02020603050405020304" pitchFamily="18" charset="0"/>
                <a:cs typeface="Times New Roman" panose="02020603050405020304" pitchFamily="18" charset="0"/>
              </a:rPr>
              <a:t>•In android we can’t directly touch background thread to main</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thread in android development.</a:t>
            </a:r>
          </a:p>
          <a:p>
            <a:pPr algn="l"/>
            <a:r>
              <a:rPr lang="en-US" sz="2400" b="0" i="0" dirty="0" err="1">
                <a:solidFill>
                  <a:srgbClr val="000000"/>
                </a:solidFill>
                <a:effectLst/>
                <a:latin typeface="Times New Roman" panose="02020603050405020304" pitchFamily="18" charset="0"/>
                <a:cs typeface="Times New Roman" panose="02020603050405020304" pitchFamily="18" charset="0"/>
              </a:rPr>
              <a:t>Asynctask</a:t>
            </a:r>
            <a:r>
              <a:rPr lang="en-US" sz="2400" b="0" i="0" dirty="0">
                <a:solidFill>
                  <a:srgbClr val="000000"/>
                </a:solidFill>
                <a:effectLst/>
                <a:latin typeface="Times New Roman" panose="02020603050405020304" pitchFamily="18" charset="0"/>
                <a:cs typeface="Times New Roman" panose="02020603050405020304" pitchFamily="18" charset="0"/>
              </a:rPr>
              <a:t> help us to make communication between </a:t>
            </a:r>
            <a:r>
              <a:rPr lang="en-US" sz="2400" b="0" i="0" dirty="0" err="1">
                <a:solidFill>
                  <a:srgbClr val="000000"/>
                </a:solidFill>
                <a:effectLst/>
                <a:latin typeface="Times New Roman" panose="02020603050405020304" pitchFamily="18" charset="0"/>
                <a:cs typeface="Times New Roman" panose="02020603050405020304" pitchFamily="18" charset="0"/>
              </a:rPr>
              <a:t>backgroundthread</a:t>
            </a:r>
            <a:r>
              <a:rPr lang="en-US" sz="2400" b="0" i="0" dirty="0">
                <a:solidFill>
                  <a:srgbClr val="000000"/>
                </a:solidFill>
                <a:effectLst/>
                <a:latin typeface="Times New Roman" panose="02020603050405020304" pitchFamily="18" charset="0"/>
                <a:cs typeface="Times New Roman" panose="02020603050405020304" pitchFamily="18" charset="0"/>
              </a:rPr>
              <a:t> to main thread.</a:t>
            </a:r>
          </a:p>
          <a:p>
            <a:endParaRPr lang="en-US" altLang="en-US" sz="2400" dirty="0"/>
          </a:p>
        </p:txBody>
      </p:sp>
      <p:sp>
        <p:nvSpPr>
          <p:cNvPr id="16389" name="Rectangle 7"/>
          <p:cNvSpPr>
            <a:spLocks noChangeArrowheads="1"/>
          </p:cNvSpPr>
          <p:nvPr>
            <p:custDataLst>
              <p:tags r:id="rId4"/>
            </p:custDataLst>
          </p:nvPr>
        </p:nvSpPr>
        <p:spPr bwMode="auto">
          <a:xfrm>
            <a:off x="0" y="1524001"/>
            <a:ext cx="9091613" cy="76200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b="0" i="0" dirty="0">
                <a:solidFill>
                  <a:schemeClr val="bg1"/>
                </a:solidFill>
                <a:effectLst/>
                <a:latin typeface="Times New Roman" panose="02020603050405020304" pitchFamily="18" charset="0"/>
                <a:cs typeface="Times New Roman" panose="02020603050405020304" pitchFamily="18" charset="0"/>
              </a:rPr>
              <a:t>Introduction of Async Task </a:t>
            </a:r>
            <a:endParaRPr lang="en-US" altLang="en-US" b="1" dirty="0">
              <a:solidFill>
                <a:schemeClr val="bg1"/>
              </a:solidFill>
              <a:latin typeface="Times New Roman" panose="02020603050405020304" pitchFamily="18" charset="0"/>
              <a:cs typeface="Times New Roman" panose="02020603050405020304" pitchFamily="18"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658811227"/>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558213" cy="379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l"/>
            <a:r>
              <a:rPr lang="en-US" sz="2000" b="1" i="0" dirty="0" err="1">
                <a:solidFill>
                  <a:srgbClr val="000000"/>
                </a:solidFill>
                <a:effectLst/>
                <a:latin typeface="Times New Roman" panose="02020603050405020304" pitchFamily="18" charset="0"/>
                <a:cs typeface="Times New Roman" panose="02020603050405020304" pitchFamily="18" charset="0"/>
              </a:rPr>
              <a:t>onPreExecute</a:t>
            </a:r>
            <a:r>
              <a:rPr lang="en-US" sz="2000" b="1" i="0" dirty="0">
                <a:solidFill>
                  <a:srgbClr val="000000"/>
                </a:solidFill>
                <a:effectLst/>
                <a:latin typeface="Times New Roman" panose="02020603050405020304" pitchFamily="18" charset="0"/>
                <a:cs typeface="Times New Roman" panose="02020603050405020304" pitchFamily="18" charset="0"/>
              </a:rPr>
              <a: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 Before doing background operation we</a:t>
            </a:r>
          </a:p>
          <a:p>
            <a:pPr algn="l"/>
            <a:r>
              <a:rPr lang="en-US" sz="2000" b="0" i="0" dirty="0">
                <a:solidFill>
                  <a:srgbClr val="000000"/>
                </a:solidFill>
                <a:effectLst/>
                <a:latin typeface="Times New Roman" panose="02020603050405020304" pitchFamily="18" charset="0"/>
                <a:cs typeface="Times New Roman" panose="02020603050405020304" pitchFamily="18" charset="0"/>
              </a:rPr>
              <a:t>should show something on screen like </a:t>
            </a:r>
            <a:r>
              <a:rPr lang="en-US" sz="2000" b="0" i="0" dirty="0" err="1">
                <a:solidFill>
                  <a:srgbClr val="000000"/>
                </a:solidFill>
                <a:effectLst/>
                <a:latin typeface="Times New Roman" panose="02020603050405020304" pitchFamily="18" charset="0"/>
                <a:cs typeface="Times New Roman" panose="02020603050405020304" pitchFamily="18" charset="0"/>
              </a:rPr>
              <a:t>progressbar</a:t>
            </a:r>
            <a:r>
              <a:rPr lang="en-US" sz="2000" b="0" i="0" dirty="0">
                <a:solidFill>
                  <a:srgbClr val="000000"/>
                </a:solidFill>
                <a:effectLst/>
                <a:latin typeface="Times New Roman" panose="02020603050405020304" pitchFamily="18" charset="0"/>
                <a:cs typeface="Times New Roman" panose="02020603050405020304" pitchFamily="18" charset="0"/>
              </a:rPr>
              <a:t> or </a:t>
            </a:r>
            <a:r>
              <a:rPr lang="en-US" sz="2000" b="0" i="0" dirty="0" err="1">
                <a:solidFill>
                  <a:srgbClr val="000000"/>
                </a:solidFill>
                <a:effectLst/>
                <a:latin typeface="Times New Roman" panose="02020603050405020304" pitchFamily="18" charset="0"/>
                <a:cs typeface="Times New Roman" panose="02020603050405020304" pitchFamily="18" charset="0"/>
              </a:rPr>
              <a:t>anyanimation</a:t>
            </a:r>
            <a:r>
              <a:rPr lang="en-US" sz="2000" b="0" i="0" dirty="0">
                <a:solidFill>
                  <a:srgbClr val="000000"/>
                </a:solidFill>
                <a:effectLst/>
                <a:latin typeface="Times New Roman" panose="02020603050405020304" pitchFamily="18" charset="0"/>
                <a:cs typeface="Times New Roman" panose="02020603050405020304" pitchFamily="18" charset="0"/>
              </a:rPr>
              <a:t> to user. We can directly communicate </a:t>
            </a:r>
            <a:r>
              <a:rPr lang="en-US" sz="2000" b="0" i="0" dirty="0" err="1">
                <a:solidFill>
                  <a:srgbClr val="000000"/>
                </a:solidFill>
                <a:effectLst/>
                <a:latin typeface="Times New Roman" panose="02020603050405020304" pitchFamily="18" charset="0"/>
                <a:cs typeface="Times New Roman" panose="02020603050405020304" pitchFamily="18" charset="0"/>
              </a:rPr>
              <a:t>backgroundoperation</a:t>
            </a:r>
            <a:r>
              <a:rPr lang="en-US" sz="2000" b="0" i="0" dirty="0">
                <a:solidFill>
                  <a:srgbClr val="000000"/>
                </a:solidFill>
                <a:effectLst/>
                <a:latin typeface="Times New Roman" panose="02020603050405020304" pitchFamily="18" charset="0"/>
                <a:cs typeface="Times New Roman" panose="02020603050405020304" pitchFamily="18" charset="0"/>
              </a:rPr>
              <a:t> using on </a:t>
            </a:r>
            <a:r>
              <a:rPr lang="en-US" sz="2000" b="0" i="0" dirty="0" err="1">
                <a:solidFill>
                  <a:srgbClr val="000000"/>
                </a:solidFill>
                <a:effectLst/>
                <a:latin typeface="Times New Roman" panose="02020603050405020304" pitchFamily="18" charset="0"/>
                <a:cs typeface="Times New Roman" panose="02020603050405020304" pitchFamily="18" charset="0"/>
              </a:rPr>
              <a:t>doInBackground</a:t>
            </a:r>
            <a:r>
              <a:rPr lang="en-US" sz="2000" b="0" i="0" dirty="0">
                <a:solidFill>
                  <a:srgbClr val="000000"/>
                </a:solidFill>
                <a:effectLst/>
                <a:latin typeface="Times New Roman" panose="02020603050405020304" pitchFamily="18" charset="0"/>
                <a:cs typeface="Times New Roman" panose="02020603050405020304" pitchFamily="18" charset="0"/>
              </a:rPr>
              <a:t>() but for the best </a:t>
            </a:r>
            <a:r>
              <a:rPr lang="en-US" sz="2000" b="0" i="0" dirty="0" err="1">
                <a:solidFill>
                  <a:srgbClr val="000000"/>
                </a:solidFill>
                <a:effectLst/>
                <a:latin typeface="Times New Roman" panose="02020603050405020304" pitchFamily="18" charset="0"/>
                <a:cs typeface="Times New Roman" panose="02020603050405020304" pitchFamily="18" charset="0"/>
              </a:rPr>
              <a:t>practice,we</a:t>
            </a:r>
            <a:r>
              <a:rPr lang="en-US" sz="2000" b="0" i="0" dirty="0">
                <a:solidFill>
                  <a:srgbClr val="000000"/>
                </a:solidFill>
                <a:effectLst/>
                <a:latin typeface="Times New Roman" panose="02020603050405020304" pitchFamily="18" charset="0"/>
                <a:cs typeface="Times New Roman" panose="02020603050405020304" pitchFamily="18" charset="0"/>
              </a:rPr>
              <a:t> should call all </a:t>
            </a:r>
            <a:r>
              <a:rPr lang="en-US" sz="2000" b="0" i="0" dirty="0" err="1">
                <a:solidFill>
                  <a:srgbClr val="000000"/>
                </a:solidFill>
                <a:effectLst/>
                <a:latin typeface="Times New Roman" panose="02020603050405020304" pitchFamily="18" charset="0"/>
                <a:cs typeface="Times New Roman" panose="02020603050405020304" pitchFamily="18" charset="0"/>
              </a:rPr>
              <a:t>asyncTask</a:t>
            </a:r>
            <a:r>
              <a:rPr lang="en-US" sz="2000" b="0" i="0" dirty="0">
                <a:solidFill>
                  <a:srgbClr val="000000"/>
                </a:solidFill>
                <a:effectLst/>
                <a:latin typeface="Times New Roman" panose="02020603050405020304" pitchFamily="18" charset="0"/>
                <a:cs typeface="Times New Roman" panose="02020603050405020304" pitchFamily="18" charset="0"/>
              </a:rPr>
              <a:t> methods .</a:t>
            </a:r>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1" i="0" dirty="0" err="1">
                <a:solidFill>
                  <a:srgbClr val="000000"/>
                </a:solidFill>
                <a:effectLst/>
                <a:latin typeface="Times New Roman" panose="02020603050405020304" pitchFamily="18" charset="0"/>
                <a:cs typeface="Times New Roman" panose="02020603050405020304" pitchFamily="18" charset="0"/>
              </a:rPr>
              <a:t>doInBackground</a:t>
            </a:r>
            <a:r>
              <a:rPr lang="en-US" sz="2000" b="1" i="0" dirty="0">
                <a:solidFill>
                  <a:srgbClr val="000000"/>
                </a:solidFill>
                <a:effectLst/>
                <a:latin typeface="Times New Roman" panose="02020603050405020304" pitchFamily="18" charset="0"/>
                <a:cs typeface="Times New Roman" panose="02020603050405020304" pitchFamily="18" charset="0"/>
              </a:rPr>
              <a:t>(Params)</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 In this method we have to do</a:t>
            </a:r>
          </a:p>
          <a:p>
            <a:pPr algn="l"/>
            <a:r>
              <a:rPr lang="en-US" sz="2000" b="0" i="0" dirty="0">
                <a:solidFill>
                  <a:srgbClr val="000000"/>
                </a:solidFill>
                <a:effectLst/>
                <a:latin typeface="Times New Roman" panose="02020603050405020304" pitchFamily="18" charset="0"/>
                <a:cs typeface="Times New Roman" panose="02020603050405020304" pitchFamily="18" charset="0"/>
              </a:rPr>
              <a:t>background operation on background thread. Operations in </a:t>
            </a:r>
            <a:r>
              <a:rPr lang="en-US" sz="2000" b="0" i="0" dirty="0" err="1">
                <a:solidFill>
                  <a:srgbClr val="000000"/>
                </a:solidFill>
                <a:effectLst/>
                <a:latin typeface="Times New Roman" panose="02020603050405020304" pitchFamily="18" charset="0"/>
                <a:cs typeface="Times New Roman" panose="02020603050405020304" pitchFamily="18" charset="0"/>
              </a:rPr>
              <a:t>thismethod</a:t>
            </a:r>
            <a:r>
              <a:rPr lang="en-US" sz="2000" b="0" i="0" dirty="0">
                <a:solidFill>
                  <a:srgbClr val="000000"/>
                </a:solidFill>
                <a:effectLst/>
                <a:latin typeface="Times New Roman" panose="02020603050405020304" pitchFamily="18" charset="0"/>
                <a:cs typeface="Times New Roman" panose="02020603050405020304" pitchFamily="18" charset="0"/>
              </a:rPr>
              <a:t> should not touch on any </a:t>
            </a:r>
            <a:r>
              <a:rPr lang="en-US" sz="2000" b="0" i="0" dirty="0" err="1">
                <a:solidFill>
                  <a:srgbClr val="000000"/>
                </a:solidFill>
                <a:effectLst/>
                <a:latin typeface="Times New Roman" panose="02020603050405020304" pitchFamily="18" charset="0"/>
                <a:cs typeface="Times New Roman" panose="02020603050405020304" pitchFamily="18" charset="0"/>
              </a:rPr>
              <a:t>mainthread</a:t>
            </a:r>
            <a:r>
              <a:rPr lang="en-US" sz="2000" b="0" i="0" dirty="0">
                <a:solidFill>
                  <a:srgbClr val="000000"/>
                </a:solidFill>
                <a:effectLst/>
                <a:latin typeface="Times New Roman" panose="02020603050405020304" pitchFamily="18" charset="0"/>
                <a:cs typeface="Times New Roman" panose="02020603050405020304" pitchFamily="18" charset="0"/>
              </a:rPr>
              <a:t> activities </a:t>
            </a:r>
            <a:r>
              <a:rPr lang="en-US" sz="2000" b="0" i="0" dirty="0" err="1">
                <a:solidFill>
                  <a:srgbClr val="000000"/>
                </a:solidFill>
                <a:effectLst/>
                <a:latin typeface="Times New Roman" panose="02020603050405020304" pitchFamily="18" charset="0"/>
                <a:cs typeface="Times New Roman" panose="02020603050405020304" pitchFamily="18" charset="0"/>
              </a:rPr>
              <a:t>orfragments</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l">
              <a:buNone/>
            </a:pPr>
            <a:endParaRPr lang="en-US" sz="1400" b="0" i="0" dirty="0">
              <a:solidFill>
                <a:srgbClr val="000000"/>
              </a:solidFill>
              <a:effectLst/>
              <a:latin typeface="Source Sans Pro" panose="020B0503030403020204" pitchFamily="34" charset="0"/>
            </a:endParaRPr>
          </a:p>
        </p:txBody>
      </p:sp>
      <p:sp>
        <p:nvSpPr>
          <p:cNvPr id="1638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sz="2800" b="0" i="0" dirty="0">
                <a:solidFill>
                  <a:schemeClr val="bg1"/>
                </a:solidFill>
                <a:effectLst/>
                <a:latin typeface="Times New Roman" panose="02020603050405020304" pitchFamily="18" charset="0"/>
                <a:cs typeface="Times New Roman" panose="02020603050405020304" pitchFamily="18" charset="0"/>
              </a:rPr>
              <a:t>Methods of Async Task </a:t>
            </a: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676780300"/>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33337"/>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946892"/>
            <a:ext cx="8558213"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endParaRPr lang="en-US" sz="2400" dirty="0"/>
          </a:p>
          <a:p>
            <a:pPr>
              <a:buNone/>
            </a:pPr>
            <a:endParaRPr lang="en-US" altLang="en-US" sz="2400" dirty="0"/>
          </a:p>
        </p:txBody>
      </p:sp>
      <p:sp>
        <p:nvSpPr>
          <p:cNvPr id="16389" name="Rectangle 7"/>
          <p:cNvSpPr>
            <a:spLocks noChangeArrowheads="1"/>
          </p:cNvSpPr>
          <p:nvPr>
            <p:custDataLst>
              <p:tags r:id="rId4"/>
            </p:custDataLst>
          </p:nvPr>
        </p:nvSpPr>
        <p:spPr bwMode="auto">
          <a:xfrm>
            <a:off x="76200" y="1564229"/>
            <a:ext cx="9144000" cy="834854"/>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2800" b="1" dirty="0">
              <a:latin typeface="Arial" panose="020B0604020202020204" pitchFamily="34"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 name="TextBox 2">
            <a:extLst>
              <a:ext uri="{FF2B5EF4-FFF2-40B4-BE49-F238E27FC236}">
                <a16:creationId xmlns:a16="http://schemas.microsoft.com/office/drawing/2014/main" id="{EBCDA260-828E-A4DC-1F70-858BC384B90A}"/>
              </a:ext>
            </a:extLst>
          </p:cNvPr>
          <p:cNvSpPr txBox="1"/>
          <p:nvPr/>
        </p:nvSpPr>
        <p:spPr>
          <a:xfrm>
            <a:off x="76200" y="2666999"/>
            <a:ext cx="8991599" cy="3046988"/>
          </a:xfrm>
          <a:prstGeom prst="rect">
            <a:avLst/>
          </a:prstGeom>
          <a:noFill/>
        </p:spPr>
        <p:txBody>
          <a:bodyPr wrap="square">
            <a:spAutoFit/>
          </a:bodyPr>
          <a:lstStyle/>
          <a:p>
            <a:pPr algn="l"/>
            <a:r>
              <a:rPr lang="en-US" sz="2400" b="1" i="0" dirty="0" err="1">
                <a:solidFill>
                  <a:srgbClr val="000000"/>
                </a:solidFill>
                <a:effectLst/>
                <a:latin typeface="Times New Roman" panose="02020603050405020304" pitchFamily="18" charset="0"/>
                <a:cs typeface="Times New Roman" panose="02020603050405020304" pitchFamily="18" charset="0"/>
              </a:rPr>
              <a:t>onProgressUpdate</a:t>
            </a:r>
            <a:r>
              <a:rPr lang="en-US" sz="2400" b="1" i="0" dirty="0">
                <a:solidFill>
                  <a:srgbClr val="000000"/>
                </a:solidFill>
                <a:effectLst/>
                <a:latin typeface="Times New Roman" panose="02020603050405020304" pitchFamily="18" charset="0"/>
                <a:cs typeface="Times New Roman" panose="02020603050405020304" pitchFamily="18" charset="0"/>
              </a:rPr>
              <a:t>(Progress…)</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 While doing background</a:t>
            </a:r>
          </a:p>
          <a:p>
            <a:pPr algn="l"/>
            <a:r>
              <a:rPr lang="en-US" sz="2400" b="0" i="0" dirty="0">
                <a:solidFill>
                  <a:srgbClr val="000000"/>
                </a:solidFill>
                <a:effectLst/>
                <a:latin typeface="Times New Roman" panose="02020603050405020304" pitchFamily="18" charset="0"/>
                <a:cs typeface="Times New Roman" panose="02020603050405020304" pitchFamily="18" charset="0"/>
              </a:rPr>
              <a:t>operation, if you want to update some information on UI, we </a:t>
            </a:r>
            <a:r>
              <a:rPr lang="en-US" sz="2400" b="0" i="0" dirty="0" err="1">
                <a:solidFill>
                  <a:srgbClr val="000000"/>
                </a:solidFill>
                <a:effectLst/>
                <a:latin typeface="Times New Roman" panose="02020603050405020304" pitchFamily="18" charset="0"/>
                <a:cs typeface="Times New Roman" panose="02020603050405020304" pitchFamily="18" charset="0"/>
              </a:rPr>
              <a:t>canuse</a:t>
            </a:r>
            <a:r>
              <a:rPr lang="en-US" sz="2400" b="0" i="0" dirty="0">
                <a:solidFill>
                  <a:srgbClr val="000000"/>
                </a:solidFill>
                <a:effectLst/>
                <a:latin typeface="Times New Roman" panose="02020603050405020304" pitchFamily="18" charset="0"/>
                <a:cs typeface="Times New Roman" panose="02020603050405020304" pitchFamily="18" charset="0"/>
              </a:rPr>
              <a:t> this method.</a:t>
            </a:r>
          </a:p>
          <a:p>
            <a:pPr algn="l"/>
            <a:r>
              <a:rPr lang="en-US" sz="2400" b="0" i="0" dirty="0">
                <a:solidFill>
                  <a:srgbClr val="000000"/>
                </a:solidFill>
                <a:effectLst/>
                <a:latin typeface="Times New Roman" panose="02020603050405020304" pitchFamily="18" charset="0"/>
                <a:cs typeface="Times New Roman" panose="02020603050405020304" pitchFamily="18" charset="0"/>
              </a:rPr>
              <a:t>•</a:t>
            </a:r>
          </a:p>
          <a:p>
            <a:pPr algn="l"/>
            <a:r>
              <a:rPr lang="en-US" sz="2400" b="1" i="0" dirty="0" err="1">
                <a:solidFill>
                  <a:srgbClr val="000000"/>
                </a:solidFill>
                <a:effectLst/>
                <a:latin typeface="Times New Roman" panose="02020603050405020304" pitchFamily="18" charset="0"/>
                <a:cs typeface="Times New Roman" panose="02020603050405020304" pitchFamily="18" charset="0"/>
              </a:rPr>
              <a:t>onPostExecute</a:t>
            </a:r>
            <a:r>
              <a:rPr lang="en-US" sz="2400" b="1" i="0" dirty="0">
                <a:solidFill>
                  <a:srgbClr val="000000"/>
                </a:solidFill>
                <a:effectLst/>
                <a:latin typeface="Times New Roman" panose="02020603050405020304" pitchFamily="18" charset="0"/>
                <a:cs typeface="Times New Roman" panose="02020603050405020304" pitchFamily="18" charset="0"/>
              </a:rPr>
              <a:t>(Result)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 In this method we can update </a:t>
            </a:r>
            <a:r>
              <a:rPr lang="en-US" sz="2400" b="0" i="0" dirty="0" err="1">
                <a:solidFill>
                  <a:srgbClr val="000000"/>
                </a:solidFill>
                <a:effectLst/>
                <a:latin typeface="Times New Roman" panose="02020603050405020304" pitchFamily="18" charset="0"/>
                <a:cs typeface="Times New Roman" panose="02020603050405020304" pitchFamily="18" charset="0"/>
              </a:rPr>
              <a:t>ui</a:t>
            </a:r>
            <a:r>
              <a:rPr lang="en-US" sz="2400" b="0" i="0" dirty="0">
                <a:solidFill>
                  <a:srgbClr val="000000"/>
                </a:solidFill>
                <a:effectLst/>
                <a:latin typeface="Times New Roman" panose="02020603050405020304" pitchFamily="18" charset="0"/>
                <a:cs typeface="Times New Roman" panose="02020603050405020304" pitchFamily="18" charset="0"/>
              </a:rPr>
              <a:t> of</a:t>
            </a:r>
          </a:p>
          <a:p>
            <a:pPr algn="l"/>
            <a:r>
              <a:rPr lang="en-US" sz="2400" b="0" i="0" dirty="0">
                <a:solidFill>
                  <a:srgbClr val="000000"/>
                </a:solidFill>
                <a:effectLst/>
                <a:latin typeface="Times New Roman" panose="02020603050405020304" pitchFamily="18" charset="0"/>
                <a:cs typeface="Times New Roman" panose="02020603050405020304" pitchFamily="18" charset="0"/>
              </a:rPr>
              <a:t>background operation result.</a:t>
            </a:r>
          </a:p>
        </p:txBody>
      </p:sp>
    </p:spTree>
    <p:extLst>
      <p:ext uri="{BB962C8B-B14F-4D97-AF65-F5344CB8AC3E}">
        <p14:creationId xmlns:p14="http://schemas.microsoft.com/office/powerpoint/2010/main" val="2644552748"/>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558213"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sz="2000" b="1" dirty="0">
                <a:latin typeface="Times New Roman" panose="02020603050405020304" pitchFamily="18" charset="0"/>
                <a:cs typeface="Times New Roman" panose="02020603050405020304" pitchFamily="18" charset="0"/>
              </a:rPr>
              <a:t>Type Of Var Arg Params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It contains information about what</a:t>
            </a:r>
          </a:p>
          <a:p>
            <a:r>
              <a:rPr lang="en-US" sz="2000" dirty="0">
                <a:latin typeface="Times New Roman" panose="02020603050405020304" pitchFamily="18" charset="0"/>
                <a:cs typeface="Times New Roman" panose="02020603050405020304" pitchFamily="18" charset="0"/>
              </a:rPr>
              <a:t>type of params used for execution.</a:t>
            </a:r>
          </a:p>
          <a:p>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Progress Value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It contains information about progress units.</a:t>
            </a:r>
          </a:p>
          <a:p>
            <a:r>
              <a:rPr lang="en-US" sz="2000" dirty="0">
                <a:latin typeface="Times New Roman" panose="02020603050405020304" pitchFamily="18" charset="0"/>
                <a:cs typeface="Times New Roman" panose="02020603050405020304" pitchFamily="18" charset="0"/>
              </a:rPr>
              <a:t>While doing background operation we can update </a:t>
            </a:r>
            <a:r>
              <a:rPr lang="en-US" sz="2000" dirty="0" err="1">
                <a:latin typeface="Times New Roman" panose="02020603050405020304" pitchFamily="18" charset="0"/>
                <a:cs typeface="Times New Roman" panose="02020603050405020304" pitchFamily="18" charset="0"/>
              </a:rPr>
              <a:t>informationon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ui</a:t>
            </a:r>
            <a:r>
              <a:rPr lang="en-US" sz="2000" dirty="0">
                <a:latin typeface="Times New Roman" panose="02020603050405020304" pitchFamily="18" charset="0"/>
                <a:cs typeface="Times New Roman" panose="02020603050405020304" pitchFamily="18" charset="0"/>
              </a:rPr>
              <a:t> using </a:t>
            </a:r>
            <a:r>
              <a:rPr lang="en-US" sz="2000" dirty="0" err="1">
                <a:latin typeface="Times New Roman" panose="02020603050405020304" pitchFamily="18" charset="0"/>
                <a:cs typeface="Times New Roman" panose="02020603050405020304" pitchFamily="18" charset="0"/>
              </a:rPr>
              <a:t>onProgressUpdate</a:t>
            </a:r>
            <a:r>
              <a:rPr lang="en-US" sz="2000" dirty="0">
                <a:latin typeface="Times New Roman" panose="02020603050405020304" pitchFamily="18" charset="0"/>
                <a:cs typeface="Times New Roman" panose="02020603050405020304" pitchFamily="18" charset="0"/>
              </a:rPr>
              <a:t>().</a:t>
            </a:r>
          </a:p>
          <a:p>
            <a:pPr>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Result Value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contains information about result type</a:t>
            </a:r>
            <a:r>
              <a:rPr lang="en-US" sz="2000" dirty="0"/>
              <a:t>.</a:t>
            </a:r>
          </a:p>
        </p:txBody>
      </p:sp>
      <p:sp>
        <p:nvSpPr>
          <p:cNvPr id="16389" name="Rectangle 7"/>
          <p:cNvSpPr>
            <a:spLocks noChangeArrowheads="1"/>
          </p:cNvSpPr>
          <p:nvPr>
            <p:custDataLst>
              <p:tags r:id="rId4"/>
            </p:custDataLst>
          </p:nvPr>
        </p:nvSpPr>
        <p:spPr bwMode="auto">
          <a:xfrm>
            <a:off x="0" y="1447801"/>
            <a:ext cx="9144000" cy="83820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2800" b="0" i="0" dirty="0">
                <a:solidFill>
                  <a:schemeClr val="bg1"/>
                </a:solidFill>
                <a:effectLst/>
                <a:latin typeface="Times New Roman" panose="02020603050405020304" pitchFamily="18" charset="0"/>
                <a:cs typeface="Times New Roman" panose="02020603050405020304" pitchFamily="18" charset="0"/>
              </a:rPr>
              <a:t>Generic types in Async Task </a:t>
            </a: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260461151"/>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6" descr="C:\Users\parul\Desktop\Untitled-1.png"/>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14600"/>
            <a:ext cx="8877300" cy="3733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2"/>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sz="2800" dirty="0">
                <a:solidFill>
                  <a:schemeClr val="bg1"/>
                </a:solidFill>
                <a:latin typeface="Times New Roman" panose="02020603050405020304" pitchFamily="18" charset="0"/>
                <a:cs typeface="Times New Roman" panose="02020603050405020304" pitchFamily="18" charset="0"/>
              </a:rPr>
              <a:t>Android Async Task Example</a:t>
            </a: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
        <p:nvSpPr>
          <p:cNvPr id="16390" name="TextBox 6"/>
          <p:cNvSpPr>
            <a:spLocks noChangeArrowheads="1"/>
          </p:cNvSpPr>
          <p:nvPr>
            <p:custDataLst>
              <p:tags r:id="rId3"/>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5" name="TextBox 4">
            <a:extLst>
              <a:ext uri="{FF2B5EF4-FFF2-40B4-BE49-F238E27FC236}">
                <a16:creationId xmlns:a16="http://schemas.microsoft.com/office/drawing/2014/main" id="{AE489EA2-F929-ADCF-D032-84CCF29B9243}"/>
              </a:ext>
            </a:extLst>
          </p:cNvPr>
          <p:cNvSpPr txBox="1"/>
          <p:nvPr/>
        </p:nvSpPr>
        <p:spPr>
          <a:xfrm>
            <a:off x="76200" y="2413338"/>
            <a:ext cx="8877300" cy="2308324"/>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To start an </a:t>
            </a:r>
            <a:r>
              <a:rPr lang="en-US" sz="2400" b="0" i="0" dirty="0" err="1">
                <a:solidFill>
                  <a:srgbClr val="000000"/>
                </a:solidFill>
                <a:effectLst/>
                <a:latin typeface="Times New Roman" panose="02020603050405020304" pitchFamily="18" charset="0"/>
                <a:cs typeface="Times New Roman" panose="02020603050405020304" pitchFamily="18" charset="0"/>
              </a:rPr>
              <a:t>AsyncTask</a:t>
            </a:r>
            <a:r>
              <a:rPr lang="en-US" sz="2400" b="0" i="0" dirty="0">
                <a:solidFill>
                  <a:srgbClr val="000000"/>
                </a:solidFill>
                <a:effectLst/>
                <a:latin typeface="Times New Roman" panose="02020603050405020304" pitchFamily="18" charset="0"/>
                <a:cs typeface="Times New Roman" panose="02020603050405020304" pitchFamily="18" charset="0"/>
              </a:rPr>
              <a:t> the following snippet must be in the </a:t>
            </a:r>
            <a:r>
              <a:rPr lang="en-US" sz="2400" b="0" i="0" dirty="0" err="1">
                <a:solidFill>
                  <a:srgbClr val="000000"/>
                </a:solidFill>
                <a:effectLst/>
                <a:latin typeface="Times New Roman" panose="02020603050405020304" pitchFamily="18" charset="0"/>
                <a:cs typeface="Times New Roman" panose="02020603050405020304" pitchFamily="18" charset="0"/>
              </a:rPr>
              <a:t>MainActivityclass:</a:t>
            </a:r>
            <a:r>
              <a:rPr lang="en-US" sz="2400" b="0" i="0" dirty="0" err="1">
                <a:solidFill>
                  <a:srgbClr val="1F497D"/>
                </a:solidFill>
                <a:effectLst/>
                <a:latin typeface="Times New Roman" panose="02020603050405020304" pitchFamily="18" charset="0"/>
                <a:cs typeface="Times New Roman" panose="02020603050405020304" pitchFamily="18" charset="0"/>
              </a:rPr>
              <a:t>MyTask</a:t>
            </a:r>
            <a:r>
              <a:rPr lang="en-US" sz="2400" b="0" i="0" dirty="0">
                <a:solidFill>
                  <a:srgbClr val="1F497D"/>
                </a:solidFill>
                <a:effectLst/>
                <a:latin typeface="Times New Roman" panose="02020603050405020304" pitchFamily="18" charset="0"/>
                <a:cs typeface="Times New Roman" panose="02020603050405020304" pitchFamily="18" charset="0"/>
              </a:rPr>
              <a:t> </a:t>
            </a:r>
            <a:r>
              <a:rPr lang="en-US" sz="2400" b="0" i="0" dirty="0" err="1">
                <a:solidFill>
                  <a:srgbClr val="1F497D"/>
                </a:solidFill>
                <a:effectLst/>
                <a:latin typeface="Times New Roman" panose="02020603050405020304" pitchFamily="18" charset="0"/>
                <a:cs typeface="Times New Roman" panose="02020603050405020304" pitchFamily="18" charset="0"/>
              </a:rPr>
              <a:t>myTask</a:t>
            </a:r>
            <a:r>
              <a:rPr lang="en-US" sz="2400" b="0" i="0" dirty="0">
                <a:solidFill>
                  <a:srgbClr val="1F497D"/>
                </a:solidFill>
                <a:effectLst/>
                <a:latin typeface="Times New Roman" panose="02020603050405020304" pitchFamily="18" charset="0"/>
                <a:cs typeface="Times New Roman" panose="02020603050405020304" pitchFamily="18" charset="0"/>
              </a:rPr>
              <a:t> = new </a:t>
            </a:r>
            <a:r>
              <a:rPr lang="en-US" sz="2400" b="0" i="0" dirty="0" err="1">
                <a:solidFill>
                  <a:srgbClr val="1F497D"/>
                </a:solidFill>
                <a:effectLst/>
                <a:latin typeface="Times New Roman" panose="02020603050405020304" pitchFamily="18" charset="0"/>
                <a:cs typeface="Times New Roman" panose="02020603050405020304" pitchFamily="18" charset="0"/>
              </a:rPr>
              <a:t>MyTask</a:t>
            </a:r>
            <a:r>
              <a:rPr lang="en-US" sz="2400" b="0" i="0" dirty="0">
                <a:solidFill>
                  <a:srgbClr val="1F497D"/>
                </a:solidFill>
                <a:effectLst/>
                <a:latin typeface="Times New Roman" panose="02020603050405020304" pitchFamily="18" charset="0"/>
                <a:cs typeface="Times New Roman" panose="02020603050405020304" pitchFamily="18" charset="0"/>
              </a:rPr>
              <a:t>();</a:t>
            </a:r>
            <a:r>
              <a:rPr lang="en-US" sz="2400" b="0" i="0" dirty="0" err="1">
                <a:solidFill>
                  <a:srgbClr val="1F497D"/>
                </a:solidFill>
                <a:effectLst/>
                <a:latin typeface="Times New Roman" panose="02020603050405020304" pitchFamily="18" charset="0"/>
                <a:cs typeface="Times New Roman" panose="02020603050405020304" pitchFamily="18" charset="0"/>
              </a:rPr>
              <a:t>myTask.execute</a:t>
            </a:r>
            <a:r>
              <a:rPr lang="en-US" sz="2400" b="0" i="0" dirty="0">
                <a:solidFill>
                  <a:srgbClr val="1F497D"/>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In the above snippet we’ve used a sample </a:t>
            </a:r>
            <a:r>
              <a:rPr lang="en-US" sz="2400" b="0" i="0" dirty="0" err="1">
                <a:solidFill>
                  <a:srgbClr val="000000"/>
                </a:solidFill>
                <a:effectLst/>
                <a:latin typeface="Times New Roman" panose="02020603050405020304" pitchFamily="18" charset="0"/>
                <a:cs typeface="Times New Roman" panose="02020603050405020304" pitchFamily="18" charset="0"/>
              </a:rPr>
              <a:t>classname</a:t>
            </a:r>
            <a:r>
              <a:rPr lang="en-US" sz="2400" b="0" i="0" dirty="0">
                <a:solidFill>
                  <a:srgbClr val="000000"/>
                </a:solidFill>
                <a:effectLst/>
                <a:latin typeface="Times New Roman" panose="02020603050405020304" pitchFamily="18" charset="0"/>
                <a:cs typeface="Times New Roman" panose="02020603050405020304" pitchFamily="18" charset="0"/>
              </a:rPr>
              <a:t> that extends </a:t>
            </a:r>
            <a:r>
              <a:rPr lang="en-US" sz="2400" b="0" i="0" dirty="0" err="1">
                <a:solidFill>
                  <a:srgbClr val="000000"/>
                </a:solidFill>
                <a:effectLst/>
                <a:latin typeface="Times New Roman" panose="02020603050405020304" pitchFamily="18" charset="0"/>
                <a:cs typeface="Times New Roman" panose="02020603050405020304" pitchFamily="18" charset="0"/>
              </a:rPr>
              <a:t>AsyncTask</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and execute method is used to start the background thread</a:t>
            </a:r>
          </a:p>
        </p:txBody>
      </p:sp>
    </p:spTree>
    <p:extLst>
      <p:ext uri="{BB962C8B-B14F-4D97-AF65-F5344CB8AC3E}">
        <p14:creationId xmlns:p14="http://schemas.microsoft.com/office/powerpoint/2010/main" val="2862137629"/>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3556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9" name="Rectangle 7"/>
          <p:cNvSpPr>
            <a:spLocks noChangeArrowheads="1"/>
          </p:cNvSpPr>
          <p:nvPr>
            <p:custDataLst>
              <p:tags r:id="rId3"/>
            </p:custDataLst>
          </p:nvPr>
        </p:nvSpPr>
        <p:spPr bwMode="auto">
          <a:xfrm>
            <a:off x="35560" y="152400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2800" b="1" i="0" dirty="0">
                <a:solidFill>
                  <a:schemeClr val="bg1"/>
                </a:solidFill>
                <a:effectLst/>
                <a:latin typeface="Times New Roman" panose="02020603050405020304" pitchFamily="18" charset="0"/>
                <a:cs typeface="Times New Roman" panose="02020603050405020304" pitchFamily="18" charset="0"/>
              </a:rPr>
              <a:t>How to use a web API from your Android app</a:t>
            </a: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
        <p:nvSpPr>
          <p:cNvPr id="16390"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 name="TextBox 2">
            <a:extLst>
              <a:ext uri="{FF2B5EF4-FFF2-40B4-BE49-F238E27FC236}">
                <a16:creationId xmlns:a16="http://schemas.microsoft.com/office/drawing/2014/main" id="{BB067AAC-C9D5-672D-D0B5-4D4ACB666D60}"/>
              </a:ext>
            </a:extLst>
          </p:cNvPr>
          <p:cNvSpPr txBox="1"/>
          <p:nvPr/>
        </p:nvSpPr>
        <p:spPr>
          <a:xfrm>
            <a:off x="35560" y="2514600"/>
            <a:ext cx="8917940" cy="3785652"/>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A Web API is an online “application </a:t>
            </a:r>
            <a:r>
              <a:rPr lang="en-US" sz="2400" b="0" i="0" dirty="0" err="1">
                <a:solidFill>
                  <a:srgbClr val="000000"/>
                </a:solidFill>
                <a:effectLst/>
                <a:latin typeface="Times New Roman" panose="02020603050405020304" pitchFamily="18" charset="0"/>
                <a:cs typeface="Times New Roman" panose="02020603050405020304" pitchFamily="18" charset="0"/>
              </a:rPr>
              <a:t>programminginterface</a:t>
            </a:r>
            <a:r>
              <a:rPr lang="en-US" sz="2400" b="0" i="0" dirty="0">
                <a:solidFill>
                  <a:srgbClr val="000000"/>
                </a:solidFill>
                <a:effectLst/>
                <a:latin typeface="Times New Roman" panose="02020603050405020304" pitchFamily="18" charset="0"/>
                <a:cs typeface="Times New Roman" panose="02020603050405020304" pitchFamily="18" charset="0"/>
              </a:rPr>
              <a:t>” that allows developers to interact with</a:t>
            </a:r>
          </a:p>
          <a:p>
            <a:pPr algn="l"/>
            <a:r>
              <a:rPr lang="en-US" sz="2400" b="0" i="0" dirty="0">
                <a:solidFill>
                  <a:srgbClr val="000000"/>
                </a:solidFill>
                <a:effectLst/>
                <a:latin typeface="Times New Roman" panose="02020603050405020304" pitchFamily="18" charset="0"/>
                <a:cs typeface="Times New Roman" panose="02020603050405020304" pitchFamily="18" charset="0"/>
              </a:rPr>
              <a:t>external services.</a:t>
            </a:r>
          </a:p>
          <a:p>
            <a:pPr algn="l"/>
            <a:r>
              <a:rPr lang="en-US" sz="2400" b="0" i="0" dirty="0">
                <a:solidFill>
                  <a:srgbClr val="000000"/>
                </a:solidFill>
                <a:effectLst/>
                <a:latin typeface="Times New Roman" panose="02020603050405020304" pitchFamily="18" charset="0"/>
                <a:cs typeface="Times New Roman" panose="02020603050405020304" pitchFamily="18" charset="0"/>
              </a:rPr>
              <a:t>●</a:t>
            </a:r>
          </a:p>
          <a:p>
            <a:pPr algn="l"/>
            <a:r>
              <a:rPr lang="en-US" sz="2400" b="0" i="0" dirty="0">
                <a:solidFill>
                  <a:srgbClr val="000000"/>
                </a:solidFill>
                <a:effectLst/>
                <a:latin typeface="Times New Roman" panose="02020603050405020304" pitchFamily="18" charset="0"/>
                <a:cs typeface="Times New Roman" panose="02020603050405020304" pitchFamily="18" charset="0"/>
              </a:rPr>
              <a:t> These are the commands that the developer of </a:t>
            </a:r>
            <a:r>
              <a:rPr lang="en-US" sz="2400" b="0" i="0" dirty="0" err="1">
                <a:solidFill>
                  <a:srgbClr val="000000"/>
                </a:solidFill>
                <a:effectLst/>
                <a:latin typeface="Times New Roman" panose="02020603050405020304" pitchFamily="18" charset="0"/>
                <a:cs typeface="Times New Roman" panose="02020603050405020304" pitchFamily="18" charset="0"/>
              </a:rPr>
              <a:t>theservice</a:t>
            </a:r>
            <a:r>
              <a:rPr lang="en-US" sz="2400" b="0" i="0" dirty="0">
                <a:solidFill>
                  <a:srgbClr val="000000"/>
                </a:solidFill>
                <a:effectLst/>
                <a:latin typeface="Times New Roman" panose="02020603050405020304" pitchFamily="18" charset="0"/>
                <a:cs typeface="Times New Roman" panose="02020603050405020304" pitchFamily="18" charset="0"/>
              </a:rPr>
              <a:t> has determined will be used to access </a:t>
            </a:r>
            <a:r>
              <a:rPr lang="en-US" sz="2400" b="0" i="0" dirty="0" err="1">
                <a:solidFill>
                  <a:srgbClr val="000000"/>
                </a:solidFill>
                <a:effectLst/>
                <a:latin typeface="Times New Roman" panose="02020603050405020304" pitchFamily="18" charset="0"/>
                <a:cs typeface="Times New Roman" panose="02020603050405020304" pitchFamily="18" charset="0"/>
              </a:rPr>
              <a:t>certainfeatures</a:t>
            </a:r>
            <a:r>
              <a:rPr lang="en-US" sz="2400" b="0" i="0" dirty="0">
                <a:solidFill>
                  <a:srgbClr val="000000"/>
                </a:solidFill>
                <a:effectLst/>
                <a:latin typeface="Times New Roman" panose="02020603050405020304" pitchFamily="18" charset="0"/>
                <a:cs typeface="Times New Roman" panose="02020603050405020304" pitchFamily="18" charset="0"/>
              </a:rPr>
              <a:t> of their program.</a:t>
            </a:r>
          </a:p>
          <a:p>
            <a:pPr algn="l"/>
            <a:endParaRPr lang="en-US" sz="2400" b="0" i="0" dirty="0">
              <a:solidFill>
                <a:srgbClr val="000000"/>
              </a:solidFill>
              <a:effectLst/>
              <a:latin typeface="ff10"/>
            </a:endParaRPr>
          </a:p>
          <a:p>
            <a:pPr algn="l"/>
            <a:r>
              <a:rPr lang="en-US" sz="2400" b="0" i="0" dirty="0">
                <a:solidFill>
                  <a:srgbClr val="000000"/>
                </a:solidFill>
                <a:effectLst/>
                <a:latin typeface="Times New Roman" panose="02020603050405020304" pitchFamily="18" charset="0"/>
                <a:cs typeface="Times New Roman" panose="02020603050405020304" pitchFamily="18" charset="0"/>
              </a:rPr>
              <a:t>it is referred to as an interface because a good </a:t>
            </a:r>
            <a:r>
              <a:rPr lang="en-US" sz="2400" b="0" i="0" dirty="0" err="1">
                <a:solidFill>
                  <a:srgbClr val="000000"/>
                </a:solidFill>
                <a:effectLst/>
                <a:latin typeface="Times New Roman" panose="02020603050405020304" pitchFamily="18" charset="0"/>
                <a:cs typeface="Times New Roman" panose="02020603050405020304" pitchFamily="18" charset="0"/>
              </a:rPr>
              <a:t>APIshould</a:t>
            </a:r>
            <a:r>
              <a:rPr lang="en-US" sz="2400" b="0" i="0" dirty="0">
                <a:solidFill>
                  <a:srgbClr val="000000"/>
                </a:solidFill>
                <a:effectLst/>
                <a:latin typeface="Times New Roman" panose="02020603050405020304" pitchFamily="18" charset="0"/>
                <a:cs typeface="Times New Roman" panose="02020603050405020304" pitchFamily="18" charset="0"/>
              </a:rPr>
              <a:t> have commands that make it intuitive to</a:t>
            </a:r>
            <a:endParaRPr lang="en-US" sz="2400" dirty="0">
              <a:solidFill>
                <a:srgbClr val="000000"/>
              </a:solidFill>
              <a:latin typeface="Times New Roman" panose="02020603050405020304" pitchFamily="18" charset="0"/>
              <a:cs typeface="Times New Roman" panose="02020603050405020304" pitchFamily="18" charset="0"/>
            </a:endParaRP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5094674"/>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558213"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sz="2400" dirty="0">
                <a:latin typeface="Times New Roman" panose="02020603050405020304" pitchFamily="18" charset="0"/>
                <a:cs typeface="Times New Roman" panose="02020603050405020304" pitchFamily="18" charset="0"/>
              </a:rPr>
              <a:t>Most APIs work using either XML or JSON.</a:t>
            </a:r>
          </a:p>
          <a:p>
            <a:r>
              <a:rPr lang="en-US" sz="2400" dirty="0">
                <a:latin typeface="Times New Roman" panose="02020603050405020304" pitchFamily="18" charset="0"/>
                <a:cs typeface="Times New Roman" panose="02020603050405020304" pitchFamily="18" charset="0"/>
              </a:rPr>
              <a:t>These languages allow us to send and retrieve </a:t>
            </a:r>
            <a:r>
              <a:rPr lang="en-US" sz="2400" dirty="0" err="1">
                <a:latin typeface="Times New Roman" panose="02020603050405020304" pitchFamily="18" charset="0"/>
                <a:cs typeface="Times New Roman" panose="02020603050405020304" pitchFamily="18" charset="0"/>
              </a:rPr>
              <a:t>largeamounts</a:t>
            </a:r>
            <a:r>
              <a:rPr lang="en-US" sz="2400" dirty="0">
                <a:latin typeface="Times New Roman" panose="02020603050405020304" pitchFamily="18" charset="0"/>
                <a:cs typeface="Times New Roman" panose="02020603050405020304" pitchFamily="18" charset="0"/>
              </a:rPr>
              <a:t> of useful information in the form of objects.</a:t>
            </a:r>
          </a:p>
          <a:p>
            <a:r>
              <a:rPr lang="en-US" sz="2400" dirty="0">
                <a:latin typeface="Times New Roman" panose="02020603050405020304" pitchFamily="18" charset="0"/>
                <a:cs typeface="Times New Roman" panose="02020603050405020304" pitchFamily="18" charset="0"/>
              </a:rPr>
              <a:t>XML is easy to understand and generally places keys </a:t>
            </a:r>
            <a:r>
              <a:rPr lang="en-US" sz="2400" dirty="0" err="1">
                <a:latin typeface="Times New Roman" panose="02020603050405020304" pitchFamily="18" charset="0"/>
                <a:cs typeface="Times New Roman" panose="02020603050405020304" pitchFamily="18" charset="0"/>
              </a:rPr>
              <a:t>insidetriangle</a:t>
            </a:r>
            <a:r>
              <a:rPr lang="en-US" sz="2400" dirty="0">
                <a:latin typeface="Times New Roman" panose="02020603050405020304" pitchFamily="18" charset="0"/>
                <a:cs typeface="Times New Roman" panose="02020603050405020304" pitchFamily="18" charset="0"/>
              </a:rPr>
              <a:t> brackets, followed by their values.</a:t>
            </a:r>
          </a:p>
          <a:p>
            <a:r>
              <a:rPr lang="en-US" sz="2400" dirty="0">
                <a:latin typeface="Times New Roman" panose="02020603050405020304" pitchFamily="18" charset="0"/>
                <a:cs typeface="Times New Roman" panose="02020603050405020304" pitchFamily="18" charset="0"/>
              </a:rPr>
              <a:t>It looks a bit like HTML:</a:t>
            </a:r>
          </a:p>
        </p:txBody>
      </p:sp>
      <p:sp>
        <p:nvSpPr>
          <p:cNvPr id="1638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sz="2800" b="1" dirty="0">
                <a:solidFill>
                  <a:schemeClr val="bg1"/>
                </a:solidFill>
                <a:latin typeface="Times New Roman" panose="02020603050405020304" pitchFamily="18" charset="0"/>
                <a:cs typeface="Times New Roman" panose="02020603050405020304" pitchFamily="18" charset="0"/>
              </a:rPr>
              <a:t>How to use a web API works?</a:t>
            </a:r>
            <a:endParaRPr lang="en-US" altLang="en-US" sz="2800" b="1" dirty="0">
              <a:solidFill>
                <a:schemeClr val="bg1"/>
              </a:solidFill>
              <a:latin typeface="Times New Roman" panose="02020603050405020304" pitchFamily="18" charset="0"/>
              <a:cs typeface="Times New Roman" panose="02020603050405020304" pitchFamily="18"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2953965539"/>
      </p:ext>
    </p:extLst>
  </p:cSld>
  <p:clrMapOvr>
    <a:masterClrMapping/>
  </p:clrMapOvr>
  <mc:AlternateContent xmlns:mc="http://schemas.openxmlformats.org/markup-compatibility/2006" xmlns:p14="http://schemas.microsoft.com/office/powerpoint/2010/main">
    <mc:Choice Requires="p14">
      <p:transition spd="slow" p14:dur="2000" advTm="81566"/>
    </mc:Choice>
    <mc:Fallback xmlns="">
      <p:transition spd="slow" advTm="8156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UNIQUEID" val="49"/>
</p:tagLst>
</file>

<file path=ppt/tags/tag10.xml><?xml version="1.0" encoding="utf-8"?>
<p:tagLst xmlns:a="http://schemas.openxmlformats.org/drawingml/2006/main" xmlns:r="http://schemas.openxmlformats.org/officeDocument/2006/relationships" xmlns:p="http://schemas.openxmlformats.org/presentationml/2006/main">
  <p:tag name="AS_UNIQUEID" val="53"/>
</p:tagLst>
</file>

<file path=ppt/tags/tag11.xml><?xml version="1.0" encoding="utf-8"?>
<p:tagLst xmlns:a="http://schemas.openxmlformats.org/drawingml/2006/main" xmlns:r="http://schemas.openxmlformats.org/officeDocument/2006/relationships" xmlns:p="http://schemas.openxmlformats.org/presentationml/2006/main">
  <p:tag name="AS_UNIQUEID" val="49"/>
</p:tagLst>
</file>

<file path=ppt/tags/tag12.xml><?xml version="1.0" encoding="utf-8"?>
<p:tagLst xmlns:a="http://schemas.openxmlformats.org/drawingml/2006/main" xmlns:r="http://schemas.openxmlformats.org/officeDocument/2006/relationships" xmlns:p="http://schemas.openxmlformats.org/presentationml/2006/main">
  <p:tag name="AS_UNIQUEID" val="50"/>
</p:tagLst>
</file>

<file path=ppt/tags/tag13.xml><?xml version="1.0" encoding="utf-8"?>
<p:tagLst xmlns:a="http://schemas.openxmlformats.org/drawingml/2006/main" xmlns:r="http://schemas.openxmlformats.org/officeDocument/2006/relationships" xmlns:p="http://schemas.openxmlformats.org/presentationml/2006/main">
  <p:tag name="AS_UNIQUEID" val="51"/>
</p:tagLst>
</file>

<file path=ppt/tags/tag14.xml><?xml version="1.0" encoding="utf-8"?>
<p:tagLst xmlns:a="http://schemas.openxmlformats.org/drawingml/2006/main" xmlns:r="http://schemas.openxmlformats.org/officeDocument/2006/relationships" xmlns:p="http://schemas.openxmlformats.org/presentationml/2006/main">
  <p:tag name="AS_UNIQUEID" val="52"/>
</p:tagLst>
</file>

<file path=ppt/tags/tag15.xml><?xml version="1.0" encoding="utf-8"?>
<p:tagLst xmlns:a="http://schemas.openxmlformats.org/drawingml/2006/main" xmlns:r="http://schemas.openxmlformats.org/officeDocument/2006/relationships" xmlns:p="http://schemas.openxmlformats.org/presentationml/2006/main">
  <p:tag name="AS_UNIQUEID" val="53"/>
</p:tagLst>
</file>

<file path=ppt/tags/tag16.xml><?xml version="1.0" encoding="utf-8"?>
<p:tagLst xmlns:a="http://schemas.openxmlformats.org/drawingml/2006/main" xmlns:r="http://schemas.openxmlformats.org/officeDocument/2006/relationships" xmlns:p="http://schemas.openxmlformats.org/presentationml/2006/main">
  <p:tag name="AS_UNIQUEID" val="49"/>
</p:tagLst>
</file>

<file path=ppt/tags/tag17.xml><?xml version="1.0" encoding="utf-8"?>
<p:tagLst xmlns:a="http://schemas.openxmlformats.org/drawingml/2006/main" xmlns:r="http://schemas.openxmlformats.org/officeDocument/2006/relationships" xmlns:p="http://schemas.openxmlformats.org/presentationml/2006/main">
  <p:tag name="AS_UNIQUEID" val="50"/>
</p:tagLst>
</file>

<file path=ppt/tags/tag18.xml><?xml version="1.0" encoding="utf-8"?>
<p:tagLst xmlns:a="http://schemas.openxmlformats.org/drawingml/2006/main" xmlns:r="http://schemas.openxmlformats.org/officeDocument/2006/relationships" xmlns:p="http://schemas.openxmlformats.org/presentationml/2006/main">
  <p:tag name="AS_UNIQUEID" val="51"/>
</p:tagLst>
</file>

<file path=ppt/tags/tag19.xml><?xml version="1.0" encoding="utf-8"?>
<p:tagLst xmlns:a="http://schemas.openxmlformats.org/drawingml/2006/main" xmlns:r="http://schemas.openxmlformats.org/officeDocument/2006/relationships" xmlns:p="http://schemas.openxmlformats.org/presentationml/2006/main">
  <p:tag name="AS_UNIQUEID" val="52"/>
</p:tagLst>
</file>

<file path=ppt/tags/tag2.xml><?xml version="1.0" encoding="utf-8"?>
<p:tagLst xmlns:a="http://schemas.openxmlformats.org/drawingml/2006/main" xmlns:r="http://schemas.openxmlformats.org/officeDocument/2006/relationships" xmlns:p="http://schemas.openxmlformats.org/presentationml/2006/main">
  <p:tag name="AS_UNIQUEID" val="50"/>
</p:tagLst>
</file>

<file path=ppt/tags/tag20.xml><?xml version="1.0" encoding="utf-8"?>
<p:tagLst xmlns:a="http://schemas.openxmlformats.org/drawingml/2006/main" xmlns:r="http://schemas.openxmlformats.org/officeDocument/2006/relationships" xmlns:p="http://schemas.openxmlformats.org/presentationml/2006/main">
  <p:tag name="AS_UNIQUEID" val="53"/>
</p:tagLst>
</file>

<file path=ppt/tags/tag21.xml><?xml version="1.0" encoding="utf-8"?>
<p:tagLst xmlns:a="http://schemas.openxmlformats.org/drawingml/2006/main" xmlns:r="http://schemas.openxmlformats.org/officeDocument/2006/relationships" xmlns:p="http://schemas.openxmlformats.org/presentationml/2006/main">
  <p:tag name="AS_UNIQUEID" val="50"/>
</p:tagLst>
</file>

<file path=ppt/tags/tag22.xml><?xml version="1.0" encoding="utf-8"?>
<p:tagLst xmlns:a="http://schemas.openxmlformats.org/drawingml/2006/main" xmlns:r="http://schemas.openxmlformats.org/officeDocument/2006/relationships" xmlns:p="http://schemas.openxmlformats.org/presentationml/2006/main">
  <p:tag name="AS_UNIQUEID" val="52"/>
</p:tagLst>
</file>

<file path=ppt/tags/tag23.xml><?xml version="1.0" encoding="utf-8"?>
<p:tagLst xmlns:a="http://schemas.openxmlformats.org/drawingml/2006/main" xmlns:r="http://schemas.openxmlformats.org/officeDocument/2006/relationships" xmlns:p="http://schemas.openxmlformats.org/presentationml/2006/main">
  <p:tag name="AS_UNIQUEID" val="53"/>
</p:tagLst>
</file>

<file path=ppt/tags/tag24.xml><?xml version="1.0" encoding="utf-8"?>
<p:tagLst xmlns:a="http://schemas.openxmlformats.org/drawingml/2006/main" xmlns:r="http://schemas.openxmlformats.org/officeDocument/2006/relationships" xmlns:p="http://schemas.openxmlformats.org/presentationml/2006/main">
  <p:tag name="AS_UNIQUEID" val="49"/>
</p:tagLst>
</file>

<file path=ppt/tags/tag25.xml><?xml version="1.0" encoding="utf-8"?>
<p:tagLst xmlns:a="http://schemas.openxmlformats.org/drawingml/2006/main" xmlns:r="http://schemas.openxmlformats.org/officeDocument/2006/relationships" xmlns:p="http://schemas.openxmlformats.org/presentationml/2006/main">
  <p:tag name="AS_UNIQUEID" val="50"/>
</p:tagLst>
</file>

<file path=ppt/tags/tag26.xml><?xml version="1.0" encoding="utf-8"?>
<p:tagLst xmlns:a="http://schemas.openxmlformats.org/drawingml/2006/main" xmlns:r="http://schemas.openxmlformats.org/officeDocument/2006/relationships" xmlns:p="http://schemas.openxmlformats.org/presentationml/2006/main">
  <p:tag name="AS_UNIQUEID" val="52"/>
</p:tagLst>
</file>

<file path=ppt/tags/tag27.xml><?xml version="1.0" encoding="utf-8"?>
<p:tagLst xmlns:a="http://schemas.openxmlformats.org/drawingml/2006/main" xmlns:r="http://schemas.openxmlformats.org/officeDocument/2006/relationships" xmlns:p="http://schemas.openxmlformats.org/presentationml/2006/main">
  <p:tag name="AS_UNIQUEID" val="53"/>
</p:tagLst>
</file>

<file path=ppt/tags/tag28.xml><?xml version="1.0" encoding="utf-8"?>
<p:tagLst xmlns:a="http://schemas.openxmlformats.org/drawingml/2006/main" xmlns:r="http://schemas.openxmlformats.org/officeDocument/2006/relationships" xmlns:p="http://schemas.openxmlformats.org/presentationml/2006/main">
  <p:tag name="AS_UNIQUEID" val="49"/>
</p:tagLst>
</file>

<file path=ppt/tags/tag29.xml><?xml version="1.0" encoding="utf-8"?>
<p:tagLst xmlns:a="http://schemas.openxmlformats.org/drawingml/2006/main" xmlns:r="http://schemas.openxmlformats.org/officeDocument/2006/relationships" xmlns:p="http://schemas.openxmlformats.org/presentationml/2006/main">
  <p:tag name="AS_UNIQUEID" val="50"/>
</p:tagLst>
</file>

<file path=ppt/tags/tag3.xml><?xml version="1.0" encoding="utf-8"?>
<p:tagLst xmlns:a="http://schemas.openxmlformats.org/drawingml/2006/main" xmlns:r="http://schemas.openxmlformats.org/officeDocument/2006/relationships" xmlns:p="http://schemas.openxmlformats.org/presentationml/2006/main">
  <p:tag name="AS_UNIQUEID" val="51"/>
</p:tagLst>
</file>

<file path=ppt/tags/tag30.xml><?xml version="1.0" encoding="utf-8"?>
<p:tagLst xmlns:a="http://schemas.openxmlformats.org/drawingml/2006/main" xmlns:r="http://schemas.openxmlformats.org/officeDocument/2006/relationships" xmlns:p="http://schemas.openxmlformats.org/presentationml/2006/main">
  <p:tag name="AS_UNIQUEID" val="51"/>
</p:tagLst>
</file>

<file path=ppt/tags/tag31.xml><?xml version="1.0" encoding="utf-8"?>
<p:tagLst xmlns:a="http://schemas.openxmlformats.org/drawingml/2006/main" xmlns:r="http://schemas.openxmlformats.org/officeDocument/2006/relationships" xmlns:p="http://schemas.openxmlformats.org/presentationml/2006/main">
  <p:tag name="AS_UNIQUEID" val="52"/>
</p:tagLst>
</file>

<file path=ppt/tags/tag32.xml><?xml version="1.0" encoding="utf-8"?>
<p:tagLst xmlns:a="http://schemas.openxmlformats.org/drawingml/2006/main" xmlns:r="http://schemas.openxmlformats.org/officeDocument/2006/relationships" xmlns:p="http://schemas.openxmlformats.org/presentationml/2006/main">
  <p:tag name="AS_UNIQUEID" val="53"/>
</p:tagLst>
</file>

<file path=ppt/tags/tag33.xml><?xml version="1.0" encoding="utf-8"?>
<p:tagLst xmlns:a="http://schemas.openxmlformats.org/drawingml/2006/main" xmlns:r="http://schemas.openxmlformats.org/officeDocument/2006/relationships" xmlns:p="http://schemas.openxmlformats.org/presentationml/2006/main">
  <p:tag name="AS_UNIQUEID" val="49"/>
</p:tagLst>
</file>

<file path=ppt/tags/tag34.xml><?xml version="1.0" encoding="utf-8"?>
<p:tagLst xmlns:a="http://schemas.openxmlformats.org/drawingml/2006/main" xmlns:r="http://schemas.openxmlformats.org/officeDocument/2006/relationships" xmlns:p="http://schemas.openxmlformats.org/presentationml/2006/main">
  <p:tag name="AS_UNIQUEID" val="50"/>
</p:tagLst>
</file>

<file path=ppt/tags/tag35.xml><?xml version="1.0" encoding="utf-8"?>
<p:tagLst xmlns:a="http://schemas.openxmlformats.org/drawingml/2006/main" xmlns:r="http://schemas.openxmlformats.org/officeDocument/2006/relationships" xmlns:p="http://schemas.openxmlformats.org/presentationml/2006/main">
  <p:tag name="AS_UNIQUEID" val="51"/>
</p:tagLst>
</file>

<file path=ppt/tags/tag36.xml><?xml version="1.0" encoding="utf-8"?>
<p:tagLst xmlns:a="http://schemas.openxmlformats.org/drawingml/2006/main" xmlns:r="http://schemas.openxmlformats.org/officeDocument/2006/relationships" xmlns:p="http://schemas.openxmlformats.org/presentationml/2006/main">
  <p:tag name="AS_UNIQUEID" val="52"/>
</p:tagLst>
</file>

<file path=ppt/tags/tag37.xml><?xml version="1.0" encoding="utf-8"?>
<p:tagLst xmlns:a="http://schemas.openxmlformats.org/drawingml/2006/main" xmlns:r="http://schemas.openxmlformats.org/officeDocument/2006/relationships" xmlns:p="http://schemas.openxmlformats.org/presentationml/2006/main">
  <p:tag name="AS_UNIQUEID" val="53"/>
</p:tagLst>
</file>

<file path=ppt/tags/tag38.xml><?xml version="1.0" encoding="utf-8"?>
<p:tagLst xmlns:a="http://schemas.openxmlformats.org/drawingml/2006/main" xmlns:r="http://schemas.openxmlformats.org/officeDocument/2006/relationships" xmlns:p="http://schemas.openxmlformats.org/presentationml/2006/main">
  <p:tag name="AS_UNIQUEID" val="52"/>
</p:tagLst>
</file>

<file path=ppt/tags/tag39.xml><?xml version="1.0" encoding="utf-8"?>
<p:tagLst xmlns:a="http://schemas.openxmlformats.org/drawingml/2006/main" xmlns:r="http://schemas.openxmlformats.org/officeDocument/2006/relationships" xmlns:p="http://schemas.openxmlformats.org/presentationml/2006/main">
  <p:tag name="AS_UNIQUEID" val="53"/>
</p:tagLst>
</file>

<file path=ppt/tags/tag4.xml><?xml version="1.0" encoding="utf-8"?>
<p:tagLst xmlns:a="http://schemas.openxmlformats.org/drawingml/2006/main" xmlns:r="http://schemas.openxmlformats.org/officeDocument/2006/relationships" xmlns:p="http://schemas.openxmlformats.org/presentationml/2006/main">
  <p:tag name="AS_UNIQUEID" val="52"/>
</p:tagLst>
</file>

<file path=ppt/tags/tag40.xml><?xml version="1.0" encoding="utf-8"?>
<p:tagLst xmlns:a="http://schemas.openxmlformats.org/drawingml/2006/main" xmlns:r="http://schemas.openxmlformats.org/officeDocument/2006/relationships" xmlns:p="http://schemas.openxmlformats.org/presentationml/2006/main">
  <p:tag name="AS_UNIQUEID" val="49"/>
</p:tagLst>
</file>

<file path=ppt/tags/tag41.xml><?xml version="1.0" encoding="utf-8"?>
<p:tagLst xmlns:a="http://schemas.openxmlformats.org/drawingml/2006/main" xmlns:r="http://schemas.openxmlformats.org/officeDocument/2006/relationships" xmlns:p="http://schemas.openxmlformats.org/presentationml/2006/main">
  <p:tag name="AS_UNIQUEID" val="50"/>
</p:tagLst>
</file>

<file path=ppt/tags/tag42.xml><?xml version="1.0" encoding="utf-8"?>
<p:tagLst xmlns:a="http://schemas.openxmlformats.org/drawingml/2006/main" xmlns:r="http://schemas.openxmlformats.org/officeDocument/2006/relationships" xmlns:p="http://schemas.openxmlformats.org/presentationml/2006/main">
  <p:tag name="AS_UNIQUEID" val="51"/>
</p:tagLst>
</file>

<file path=ppt/tags/tag43.xml><?xml version="1.0" encoding="utf-8"?>
<p:tagLst xmlns:a="http://schemas.openxmlformats.org/drawingml/2006/main" xmlns:r="http://schemas.openxmlformats.org/officeDocument/2006/relationships" xmlns:p="http://schemas.openxmlformats.org/presentationml/2006/main">
  <p:tag name="AS_UNIQUEID" val="52"/>
</p:tagLst>
</file>

<file path=ppt/tags/tag44.xml><?xml version="1.0" encoding="utf-8"?>
<p:tagLst xmlns:a="http://schemas.openxmlformats.org/drawingml/2006/main" xmlns:r="http://schemas.openxmlformats.org/officeDocument/2006/relationships" xmlns:p="http://schemas.openxmlformats.org/presentationml/2006/main">
  <p:tag name="AS_UNIQUEID" val="53"/>
</p:tagLst>
</file>

<file path=ppt/tags/tag45.xml><?xml version="1.0" encoding="utf-8"?>
<p:tagLst xmlns:a="http://schemas.openxmlformats.org/drawingml/2006/main" xmlns:r="http://schemas.openxmlformats.org/officeDocument/2006/relationships" xmlns:p="http://schemas.openxmlformats.org/presentationml/2006/main">
  <p:tag name="AS_UNIQUEID" val="50"/>
</p:tagLst>
</file>

<file path=ppt/tags/tag46.xml><?xml version="1.0" encoding="utf-8"?>
<p:tagLst xmlns:a="http://schemas.openxmlformats.org/drawingml/2006/main" xmlns:r="http://schemas.openxmlformats.org/officeDocument/2006/relationships" xmlns:p="http://schemas.openxmlformats.org/presentationml/2006/main">
  <p:tag name="AS_UNIQUEID" val="52"/>
</p:tagLst>
</file>

<file path=ppt/tags/tag47.xml><?xml version="1.0" encoding="utf-8"?>
<p:tagLst xmlns:a="http://schemas.openxmlformats.org/drawingml/2006/main" xmlns:r="http://schemas.openxmlformats.org/officeDocument/2006/relationships" xmlns:p="http://schemas.openxmlformats.org/presentationml/2006/main">
  <p:tag name="AS_UNIQUEID" val="53"/>
</p:tagLst>
</file>

<file path=ppt/tags/tag48.xml><?xml version="1.0" encoding="utf-8"?>
<p:tagLst xmlns:a="http://schemas.openxmlformats.org/drawingml/2006/main" xmlns:r="http://schemas.openxmlformats.org/officeDocument/2006/relationships" xmlns:p="http://schemas.openxmlformats.org/presentationml/2006/main">
  <p:tag name="AS_UNIQUEID" val="49"/>
</p:tagLst>
</file>

<file path=ppt/tags/tag49.xml><?xml version="1.0" encoding="utf-8"?>
<p:tagLst xmlns:a="http://schemas.openxmlformats.org/drawingml/2006/main" xmlns:r="http://schemas.openxmlformats.org/officeDocument/2006/relationships" xmlns:p="http://schemas.openxmlformats.org/presentationml/2006/main">
  <p:tag name="AS_UNIQUEID" val="50"/>
</p:tagLst>
</file>

<file path=ppt/tags/tag5.xml><?xml version="1.0" encoding="utf-8"?>
<p:tagLst xmlns:a="http://schemas.openxmlformats.org/drawingml/2006/main" xmlns:r="http://schemas.openxmlformats.org/officeDocument/2006/relationships" xmlns:p="http://schemas.openxmlformats.org/presentationml/2006/main">
  <p:tag name="AS_UNIQUEID" val="53"/>
</p:tagLst>
</file>

<file path=ppt/tags/tag50.xml><?xml version="1.0" encoding="utf-8"?>
<p:tagLst xmlns:a="http://schemas.openxmlformats.org/drawingml/2006/main" xmlns:r="http://schemas.openxmlformats.org/officeDocument/2006/relationships" xmlns:p="http://schemas.openxmlformats.org/presentationml/2006/main">
  <p:tag name="AS_UNIQUEID" val="51"/>
</p:tagLst>
</file>

<file path=ppt/tags/tag51.xml><?xml version="1.0" encoding="utf-8"?>
<p:tagLst xmlns:a="http://schemas.openxmlformats.org/drawingml/2006/main" xmlns:r="http://schemas.openxmlformats.org/officeDocument/2006/relationships" xmlns:p="http://schemas.openxmlformats.org/presentationml/2006/main">
  <p:tag name="AS_UNIQUEID" val="52"/>
</p:tagLst>
</file>

<file path=ppt/tags/tag52.xml><?xml version="1.0" encoding="utf-8"?>
<p:tagLst xmlns:a="http://schemas.openxmlformats.org/drawingml/2006/main" xmlns:r="http://schemas.openxmlformats.org/officeDocument/2006/relationships" xmlns:p="http://schemas.openxmlformats.org/presentationml/2006/main">
  <p:tag name="AS_UNIQUEID" val="53"/>
</p:tagLst>
</file>

<file path=ppt/tags/tag53.xml><?xml version="1.0" encoding="utf-8"?>
<p:tagLst xmlns:a="http://schemas.openxmlformats.org/drawingml/2006/main" xmlns:r="http://schemas.openxmlformats.org/officeDocument/2006/relationships" xmlns:p="http://schemas.openxmlformats.org/presentationml/2006/main">
  <p:tag name="AS_UNIQUEID" val="49"/>
</p:tagLst>
</file>

<file path=ppt/tags/tag54.xml><?xml version="1.0" encoding="utf-8"?>
<p:tagLst xmlns:a="http://schemas.openxmlformats.org/drawingml/2006/main" xmlns:r="http://schemas.openxmlformats.org/officeDocument/2006/relationships" xmlns:p="http://schemas.openxmlformats.org/presentationml/2006/main">
  <p:tag name="AS_UNIQUEID" val="50"/>
</p:tagLst>
</file>

<file path=ppt/tags/tag55.xml><?xml version="1.0" encoding="utf-8"?>
<p:tagLst xmlns:a="http://schemas.openxmlformats.org/drawingml/2006/main" xmlns:r="http://schemas.openxmlformats.org/officeDocument/2006/relationships" xmlns:p="http://schemas.openxmlformats.org/presentationml/2006/main">
  <p:tag name="AS_UNIQUEID" val="51"/>
</p:tagLst>
</file>

<file path=ppt/tags/tag56.xml><?xml version="1.0" encoding="utf-8"?>
<p:tagLst xmlns:a="http://schemas.openxmlformats.org/drawingml/2006/main" xmlns:r="http://schemas.openxmlformats.org/officeDocument/2006/relationships" xmlns:p="http://schemas.openxmlformats.org/presentationml/2006/main">
  <p:tag name="AS_UNIQUEID" val="52"/>
</p:tagLst>
</file>

<file path=ppt/tags/tag57.xml><?xml version="1.0" encoding="utf-8"?>
<p:tagLst xmlns:a="http://schemas.openxmlformats.org/drawingml/2006/main" xmlns:r="http://schemas.openxmlformats.org/officeDocument/2006/relationships" xmlns:p="http://schemas.openxmlformats.org/presentationml/2006/main">
  <p:tag name="AS_UNIQUEID" val="53"/>
</p:tagLst>
</file>

<file path=ppt/tags/tag58.xml><?xml version="1.0" encoding="utf-8"?>
<p:tagLst xmlns:a="http://schemas.openxmlformats.org/drawingml/2006/main" xmlns:r="http://schemas.openxmlformats.org/officeDocument/2006/relationships" xmlns:p="http://schemas.openxmlformats.org/presentationml/2006/main">
  <p:tag name="AS_UNIQUEID" val="49"/>
</p:tagLst>
</file>

<file path=ppt/tags/tag59.xml><?xml version="1.0" encoding="utf-8"?>
<p:tagLst xmlns:a="http://schemas.openxmlformats.org/drawingml/2006/main" xmlns:r="http://schemas.openxmlformats.org/officeDocument/2006/relationships" xmlns:p="http://schemas.openxmlformats.org/presentationml/2006/main">
  <p:tag name="AS_UNIQUEID" val="50"/>
</p:tagLst>
</file>

<file path=ppt/tags/tag6.xml><?xml version="1.0" encoding="utf-8"?>
<p:tagLst xmlns:a="http://schemas.openxmlformats.org/drawingml/2006/main" xmlns:r="http://schemas.openxmlformats.org/officeDocument/2006/relationships" xmlns:p="http://schemas.openxmlformats.org/presentationml/2006/main">
  <p:tag name="AS_UNIQUEID" val="49"/>
</p:tagLst>
</file>

<file path=ppt/tags/tag60.xml><?xml version="1.0" encoding="utf-8"?>
<p:tagLst xmlns:a="http://schemas.openxmlformats.org/drawingml/2006/main" xmlns:r="http://schemas.openxmlformats.org/officeDocument/2006/relationships" xmlns:p="http://schemas.openxmlformats.org/presentationml/2006/main">
  <p:tag name="AS_UNIQUEID" val="51"/>
</p:tagLst>
</file>

<file path=ppt/tags/tag61.xml><?xml version="1.0" encoding="utf-8"?>
<p:tagLst xmlns:a="http://schemas.openxmlformats.org/drawingml/2006/main" xmlns:r="http://schemas.openxmlformats.org/officeDocument/2006/relationships" xmlns:p="http://schemas.openxmlformats.org/presentationml/2006/main">
  <p:tag name="AS_UNIQUEID" val="52"/>
</p:tagLst>
</file>

<file path=ppt/tags/tag62.xml><?xml version="1.0" encoding="utf-8"?>
<p:tagLst xmlns:a="http://schemas.openxmlformats.org/drawingml/2006/main" xmlns:r="http://schemas.openxmlformats.org/officeDocument/2006/relationships" xmlns:p="http://schemas.openxmlformats.org/presentationml/2006/main">
  <p:tag name="AS_UNIQUEID" val="53"/>
</p:tagLst>
</file>

<file path=ppt/tags/tag63.xml><?xml version="1.0" encoding="utf-8"?>
<p:tagLst xmlns:a="http://schemas.openxmlformats.org/drawingml/2006/main" xmlns:r="http://schemas.openxmlformats.org/officeDocument/2006/relationships" xmlns:p="http://schemas.openxmlformats.org/presentationml/2006/main">
  <p:tag name="AS_UNIQUEID" val="49"/>
</p:tagLst>
</file>

<file path=ppt/tags/tag64.xml><?xml version="1.0" encoding="utf-8"?>
<p:tagLst xmlns:a="http://schemas.openxmlformats.org/drawingml/2006/main" xmlns:r="http://schemas.openxmlformats.org/officeDocument/2006/relationships" xmlns:p="http://schemas.openxmlformats.org/presentationml/2006/main">
  <p:tag name="AS_UNIQUEID" val="50"/>
</p:tagLst>
</file>

<file path=ppt/tags/tag65.xml><?xml version="1.0" encoding="utf-8"?>
<p:tagLst xmlns:a="http://schemas.openxmlformats.org/drawingml/2006/main" xmlns:r="http://schemas.openxmlformats.org/officeDocument/2006/relationships" xmlns:p="http://schemas.openxmlformats.org/presentationml/2006/main">
  <p:tag name="AS_UNIQUEID" val="51"/>
</p:tagLst>
</file>

<file path=ppt/tags/tag66.xml><?xml version="1.0" encoding="utf-8"?>
<p:tagLst xmlns:a="http://schemas.openxmlformats.org/drawingml/2006/main" xmlns:r="http://schemas.openxmlformats.org/officeDocument/2006/relationships" xmlns:p="http://schemas.openxmlformats.org/presentationml/2006/main">
  <p:tag name="AS_UNIQUEID" val="52"/>
</p:tagLst>
</file>

<file path=ppt/tags/tag67.xml><?xml version="1.0" encoding="utf-8"?>
<p:tagLst xmlns:a="http://schemas.openxmlformats.org/drawingml/2006/main" xmlns:r="http://schemas.openxmlformats.org/officeDocument/2006/relationships" xmlns:p="http://schemas.openxmlformats.org/presentationml/2006/main">
  <p:tag name="AS_UNIQUEID" val="53"/>
</p:tagLst>
</file>

<file path=ppt/tags/tag68.xml><?xml version="1.0" encoding="utf-8"?>
<p:tagLst xmlns:a="http://schemas.openxmlformats.org/drawingml/2006/main" xmlns:r="http://schemas.openxmlformats.org/officeDocument/2006/relationships" xmlns:p="http://schemas.openxmlformats.org/presentationml/2006/main">
  <p:tag name="AS_UNIQUEID" val="49"/>
</p:tagLst>
</file>

<file path=ppt/tags/tag69.xml><?xml version="1.0" encoding="utf-8"?>
<p:tagLst xmlns:a="http://schemas.openxmlformats.org/drawingml/2006/main" xmlns:r="http://schemas.openxmlformats.org/officeDocument/2006/relationships" xmlns:p="http://schemas.openxmlformats.org/presentationml/2006/main">
  <p:tag name="AS_UNIQUEID" val="50"/>
</p:tagLst>
</file>

<file path=ppt/tags/tag7.xml><?xml version="1.0" encoding="utf-8"?>
<p:tagLst xmlns:a="http://schemas.openxmlformats.org/drawingml/2006/main" xmlns:r="http://schemas.openxmlformats.org/officeDocument/2006/relationships" xmlns:p="http://schemas.openxmlformats.org/presentationml/2006/main">
  <p:tag name="AS_UNIQUEID" val="50"/>
</p:tagLst>
</file>

<file path=ppt/tags/tag70.xml><?xml version="1.0" encoding="utf-8"?>
<p:tagLst xmlns:a="http://schemas.openxmlformats.org/drawingml/2006/main" xmlns:r="http://schemas.openxmlformats.org/officeDocument/2006/relationships" xmlns:p="http://schemas.openxmlformats.org/presentationml/2006/main">
  <p:tag name="AS_UNIQUEID" val="52"/>
</p:tagLst>
</file>

<file path=ppt/tags/tag71.xml><?xml version="1.0" encoding="utf-8"?>
<p:tagLst xmlns:a="http://schemas.openxmlformats.org/drawingml/2006/main" xmlns:r="http://schemas.openxmlformats.org/officeDocument/2006/relationships" xmlns:p="http://schemas.openxmlformats.org/presentationml/2006/main">
  <p:tag name="AS_UNIQUEID" val="53"/>
</p:tagLst>
</file>

<file path=ppt/tags/tag72.xml><?xml version="1.0" encoding="utf-8"?>
<p:tagLst xmlns:a="http://schemas.openxmlformats.org/drawingml/2006/main" xmlns:r="http://schemas.openxmlformats.org/officeDocument/2006/relationships" xmlns:p="http://schemas.openxmlformats.org/presentationml/2006/main">
  <p:tag name="AS_UNIQUEID" val="52"/>
</p:tagLst>
</file>

<file path=ppt/tags/tag73.xml><?xml version="1.0" encoding="utf-8"?>
<p:tagLst xmlns:a="http://schemas.openxmlformats.org/drawingml/2006/main" xmlns:r="http://schemas.openxmlformats.org/officeDocument/2006/relationships" xmlns:p="http://schemas.openxmlformats.org/presentationml/2006/main">
  <p:tag name="AS_UNIQUEID" val="53"/>
</p:tagLst>
</file>

<file path=ppt/tags/tag74.xml><?xml version="1.0" encoding="utf-8"?>
<p:tagLst xmlns:a="http://schemas.openxmlformats.org/drawingml/2006/main" xmlns:r="http://schemas.openxmlformats.org/officeDocument/2006/relationships" xmlns:p="http://schemas.openxmlformats.org/presentationml/2006/main">
  <p:tag name="AS_UNIQUEID" val="49"/>
</p:tagLst>
</file>

<file path=ppt/tags/tag75.xml><?xml version="1.0" encoding="utf-8"?>
<p:tagLst xmlns:a="http://schemas.openxmlformats.org/drawingml/2006/main" xmlns:r="http://schemas.openxmlformats.org/officeDocument/2006/relationships" xmlns:p="http://schemas.openxmlformats.org/presentationml/2006/main">
  <p:tag name="AS_UNIQUEID" val="50"/>
</p:tagLst>
</file>

<file path=ppt/tags/tag76.xml><?xml version="1.0" encoding="utf-8"?>
<p:tagLst xmlns:a="http://schemas.openxmlformats.org/drawingml/2006/main" xmlns:r="http://schemas.openxmlformats.org/officeDocument/2006/relationships" xmlns:p="http://schemas.openxmlformats.org/presentationml/2006/main">
  <p:tag name="AS_UNIQUEID" val="51"/>
</p:tagLst>
</file>

<file path=ppt/tags/tag77.xml><?xml version="1.0" encoding="utf-8"?>
<p:tagLst xmlns:a="http://schemas.openxmlformats.org/drawingml/2006/main" xmlns:r="http://schemas.openxmlformats.org/officeDocument/2006/relationships" xmlns:p="http://schemas.openxmlformats.org/presentationml/2006/main">
  <p:tag name="AS_UNIQUEID" val="52"/>
</p:tagLst>
</file>

<file path=ppt/tags/tag78.xml><?xml version="1.0" encoding="utf-8"?>
<p:tagLst xmlns:a="http://schemas.openxmlformats.org/drawingml/2006/main" xmlns:r="http://schemas.openxmlformats.org/officeDocument/2006/relationships" xmlns:p="http://schemas.openxmlformats.org/presentationml/2006/main">
  <p:tag name="AS_UNIQUEID" val="53"/>
</p:tagLst>
</file>

<file path=ppt/tags/tag79.xml><?xml version="1.0" encoding="utf-8"?>
<p:tagLst xmlns:a="http://schemas.openxmlformats.org/drawingml/2006/main" xmlns:r="http://schemas.openxmlformats.org/officeDocument/2006/relationships" xmlns:p="http://schemas.openxmlformats.org/presentationml/2006/main">
  <p:tag name="AS_UNIQUEID" val="49"/>
</p:tagLst>
</file>

<file path=ppt/tags/tag8.xml><?xml version="1.0" encoding="utf-8"?>
<p:tagLst xmlns:a="http://schemas.openxmlformats.org/drawingml/2006/main" xmlns:r="http://schemas.openxmlformats.org/officeDocument/2006/relationships" xmlns:p="http://schemas.openxmlformats.org/presentationml/2006/main">
  <p:tag name="AS_UNIQUEID" val="51"/>
</p:tagLst>
</file>

<file path=ppt/tags/tag80.xml><?xml version="1.0" encoding="utf-8"?>
<p:tagLst xmlns:a="http://schemas.openxmlformats.org/drawingml/2006/main" xmlns:r="http://schemas.openxmlformats.org/officeDocument/2006/relationships" xmlns:p="http://schemas.openxmlformats.org/presentationml/2006/main">
  <p:tag name="AS_UNIQUEID" val="50"/>
</p:tagLst>
</file>

<file path=ppt/tags/tag81.xml><?xml version="1.0" encoding="utf-8"?>
<p:tagLst xmlns:a="http://schemas.openxmlformats.org/drawingml/2006/main" xmlns:r="http://schemas.openxmlformats.org/officeDocument/2006/relationships" xmlns:p="http://schemas.openxmlformats.org/presentationml/2006/main">
  <p:tag name="AS_UNIQUEID" val="51"/>
</p:tagLst>
</file>

<file path=ppt/tags/tag82.xml><?xml version="1.0" encoding="utf-8"?>
<p:tagLst xmlns:a="http://schemas.openxmlformats.org/drawingml/2006/main" xmlns:r="http://schemas.openxmlformats.org/officeDocument/2006/relationships" xmlns:p="http://schemas.openxmlformats.org/presentationml/2006/main">
  <p:tag name="AS_UNIQUEID" val="52"/>
</p:tagLst>
</file>

<file path=ppt/tags/tag83.xml><?xml version="1.0" encoding="utf-8"?>
<p:tagLst xmlns:a="http://schemas.openxmlformats.org/drawingml/2006/main" xmlns:r="http://schemas.openxmlformats.org/officeDocument/2006/relationships" xmlns:p="http://schemas.openxmlformats.org/presentationml/2006/main">
  <p:tag name="AS_UNIQUEID" val="53"/>
</p:tagLst>
</file>

<file path=ppt/tags/tag9.xml><?xml version="1.0" encoding="utf-8"?>
<p:tagLst xmlns:a="http://schemas.openxmlformats.org/drawingml/2006/main" xmlns:r="http://schemas.openxmlformats.org/officeDocument/2006/relationships" xmlns:p="http://schemas.openxmlformats.org/presentationml/2006/main">
  <p:tag name="AS_UNIQUEID" val="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TotalTime>
  <Words>1294</Words>
  <Application>Microsoft Office PowerPoint</Application>
  <PresentationFormat>On-screen Show (4:3)</PresentationFormat>
  <Paragraphs>152</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ff1</vt:lpstr>
      <vt:lpstr>ff10</vt:lpstr>
      <vt:lpstr>ff13</vt:lpstr>
      <vt:lpstr>ff8</vt:lpstr>
      <vt:lpstr>Montserrat</vt:lpstr>
      <vt:lpstr>Source Sans Pro</vt:lpstr>
      <vt:lpstr>Times New Roman</vt:lpstr>
      <vt:lpstr>Office Theme</vt:lpstr>
      <vt:lpstr>PowerPoint Presentation</vt:lpstr>
      <vt:lpstr>Unit - 6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kuntasuthar123@gmail.com</cp:lastModifiedBy>
  <cp:revision>143</cp:revision>
  <dcterms:created xsi:type="dcterms:W3CDTF">2024-05-25T07:49:06Z</dcterms:created>
  <dcterms:modified xsi:type="dcterms:W3CDTF">2025-02-14T15:34:29Z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2022-07-21T00:00:00Z</vt:filetime>
  </property>
  <property fmtid="{D5CDD505-2E9C-101B-9397-08002B2CF9AE}" pid="3" name="LastSaved">
    <vt:filetime>2024-05-25T00:00:00Z</vt:filetime>
  </property>
</Properties>
</file>