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gu6330DEoqS1J40IpS26EDyQGK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temp.png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1524000" y="1473200"/>
            <a:ext cx="9144000" cy="116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Overview of compilation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2036234" y="2854325"/>
            <a:ext cx="8119533" cy="769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Pratibha Shakya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Science &amp; Engineering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parul\Desktop\Registered Logosd.png"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8500" y="500063"/>
            <a:ext cx="3175000" cy="62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"/>
          <p:cNvGrpSpPr/>
          <p:nvPr/>
        </p:nvGrpSpPr>
        <p:grpSpPr>
          <a:xfrm>
            <a:off x="1890185" y="2692401"/>
            <a:ext cx="8411633" cy="93663"/>
            <a:chOff x="1428728" y="2571744"/>
            <a:chExt cx="6309404" cy="94298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428728" y="2618094"/>
              <a:ext cx="6287177" cy="159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" name="Google Shape;94;p1"/>
            <p:cNvSpPr/>
            <p:nvPr/>
          </p:nvSpPr>
          <p:spPr>
            <a:xfrm rot="10800000">
              <a:off x="1428728" y="2571744"/>
              <a:ext cx="93672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7644459" y="2571744"/>
              <a:ext cx="93673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188" name="Google Shape;1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structure of a compiler 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563417" y="2136339"/>
            <a:ext cx="9873673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 Optimizer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IR code generated by the semantic routines is analyzed and transformed into functionally equivalent but improved IR code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phase can be very complex and slow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Peephole optimization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optimization, register allocation, code scheduling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and Temporary Management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Peephole Optimization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199" name="Google Shape;1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structure of a compiler 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1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563417" y="2136339"/>
            <a:ext cx="9873673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5 - Code Generator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Interpretive Code Generation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Generating Code from Tree/Dag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Grammar-Based Code Generator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210" name="Google Shape;2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Applications of compiler technology</a:t>
            </a:r>
            <a:endParaRPr/>
          </a:p>
        </p:txBody>
      </p:sp>
      <p:sp>
        <p:nvSpPr>
          <p:cNvPr id="213" name="Google Shape;213;p12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2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2"/>
          <p:cNvSpPr/>
          <p:nvPr/>
        </p:nvSpPr>
        <p:spPr>
          <a:xfrm>
            <a:off x="563417" y="2136339"/>
            <a:ext cx="9873673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technology is more broadly applicable and has been employed in rather unexpected areas.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Text-formatting languages, 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nroff and troff; preprocessor packages like eqn, tbl, pic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Silicon compiler for the creation of VLSI circuits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languages of OS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languages of Database systems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221" name="Google Shape;2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3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analysis - The role of a lexical analyzer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2725" y="2734827"/>
            <a:ext cx="5810549" cy="29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232" name="Google Shape;2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4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analysis - The role of a lexical analyzer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4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254000" y="2274838"/>
            <a:ext cx="116840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Lexical analyzer performs below given tasks: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to identify token into the symbol table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Removes white spaces and comments from the source program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Correlates error messages with the source program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you to expands the macros if it is found in the source program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input characters from the source program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243" name="Google Shape;2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5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5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analysis - The role of a lexical analyzer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5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5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0" y="2690336"/>
            <a:ext cx="11938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Tokens, Patterns and Lexemes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token is a pair a token name and an optional token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pattern is a description of the form that the lexemes of a token may take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lexeme is a sequence of characters in the source program that matches the pattern for a token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254" name="Google Shape;2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6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analysis - The role of a lexical analyzer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6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0" y="2690336"/>
            <a:ext cx="11938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9376" y="2628900"/>
            <a:ext cx="62388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266" name="Google Shape;2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7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7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analysis - The role of a lexical analyzer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7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0" y="2690336"/>
            <a:ext cx="11938000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for tokens: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M * C ** 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&lt;id, pointer to symbol table entry for E&gt;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&lt;assign-op&gt;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&lt;id, pointer to symbol table entry for M&gt;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&lt;mult-op&gt;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&lt;id, pointer to symbol table entry for C&gt;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&lt;exp-op&gt;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&lt;number, integer value 2&gt;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277" name="Google Shape;2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8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analysis - The role of a lexical analyzer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0" y="2690336"/>
            <a:ext cx="11794836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Lexical errors: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character sequence which is not possible to scan into any valid token is a lexical error. Important facts about the lexical error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Misspelling of identifiers, operators, keyword are considered as lexical errors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Generally, a lexical error is caused by the appearance of some illegal character, mostly at the beginning of a token.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e.g: int @a1;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 statement has lexical error because identifier (@a1) can’t start with special character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288" name="Google Shape;2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2869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9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analysis - The role of a lexical analyzer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9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0" y="2690336"/>
            <a:ext cx="119380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Recovery in Lexical Analyzer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Removes one character from the remaining input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panic mode, the successive characters are always ignored until we reach a well-formed token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inserting the missing character into the remaining input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a character with another character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Transpose two serial characters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arul\Desktop\Untitled-1.png"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6500" y="2571751"/>
            <a:ext cx="7241117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>
            <a:off x="0" y="3714751"/>
            <a:ext cx="12192000" cy="7143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143000" y="3756026"/>
            <a:ext cx="9906000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of compilation</a:t>
            </a:r>
            <a:endParaRPr b="1" i="0" sz="3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2286000" y="3071814"/>
            <a:ext cx="7620000" cy="63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CHAPTER-1</a:t>
            </a:r>
            <a:endParaRPr b="1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299" name="Google Shape;2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0" y="2690336"/>
            <a:ext cx="11938000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theory of compilation regular expressions are used to formalize the specification of tokens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expressions are means for specifying regular languages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Example: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letter_(letter_ | digit)*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regular expression is a pattern specifying the form of strings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310" name="Google Shape;3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1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1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Recognition of tokens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1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1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1"/>
          <p:cNvSpPr/>
          <p:nvPr/>
        </p:nvSpPr>
        <p:spPr>
          <a:xfrm>
            <a:off x="0" y="2690336"/>
            <a:ext cx="11938000" cy="458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     -&gt; [0-9]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Digits   -&gt; digit+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-&gt; digit(.digits)? (E[+-]? Digit)?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  -&gt; [A-Za-z_]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         -&gt; letter (letter|digit)*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         -&gt; if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    -&gt; then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      -&gt; else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Relop    -&gt; &lt; | &gt; | &lt;= | &gt;= | = | &lt;&gt;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321" name="Google Shape;3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837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2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Recognition of tokens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2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2"/>
          <p:cNvSpPr/>
          <p:nvPr/>
        </p:nvSpPr>
        <p:spPr>
          <a:xfrm>
            <a:off x="0" y="2690336"/>
            <a:ext cx="119380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 diagram for relop: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3550" y="3223490"/>
            <a:ext cx="5480050" cy="3361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333" name="Google Shape;3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837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3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Recognition of tokens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0" y="2690336"/>
            <a:ext cx="119380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 diagram for reserved words and identifiers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1563" y="3618491"/>
            <a:ext cx="66675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345" name="Google Shape;3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837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4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4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Recognition of tokens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4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4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4"/>
          <p:cNvSpPr/>
          <p:nvPr/>
        </p:nvSpPr>
        <p:spPr>
          <a:xfrm>
            <a:off x="0" y="2690336"/>
            <a:ext cx="119380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 diagram for unsigned numbers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3726" y="3247738"/>
            <a:ext cx="74866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357" name="Google Shape;3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837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5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hand-written lexical analyzers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5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674255" y="2503055"/>
            <a:ext cx="10538690" cy="39156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getRelop()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TOKEN retToken = new (RELOP)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(1) {	/* repeat character processing until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return or failure occurs	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switch(state)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case 0: c= nextchar();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if (c == ‘&lt;‘) state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else if (c == ‘=‘) state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else if (c == ‘&gt;’) state = 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else fail();	/* lexeme is not a relop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case 1: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case 8: retract();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retToken.attribute = 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return(retToken);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368" name="Google Shape;3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837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6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Analyzer Generator - Lex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6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6"/>
          <p:cNvSpPr/>
          <p:nvPr/>
        </p:nvSpPr>
        <p:spPr>
          <a:xfrm>
            <a:off x="0" y="2690336"/>
            <a:ext cx="119380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9927" y="2619333"/>
            <a:ext cx="7497586" cy="319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380" name="Google Shape;3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4000" y="-40698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7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 of Lex programs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lex program consists of three parts: the definition section, the rules section, and the user subroutines.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7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0" y="2690336"/>
            <a:ext cx="119380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0" y="167044"/>
            <a:ext cx="22442" cy="12311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932873" y="3357563"/>
            <a:ext cx="8081818" cy="2140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...definition section ...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%%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rules section...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%%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user subroutines ...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/>
          <p:nvPr/>
        </p:nvSpPr>
        <p:spPr>
          <a:xfrm>
            <a:off x="1524000" y="3214688"/>
            <a:ext cx="9144000" cy="36433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parul\Desktop\1.png" id="394" name="Google Shape;3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361950"/>
            <a:ext cx="67056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arul\Desktop\2.png" id="395" name="Google Shape;39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7639" y="4000500"/>
            <a:ext cx="42767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parul\Desktop\Cover Page with yellow patch - Version 18.png" id="396" name="Google Shape;39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62475" y="4946650"/>
            <a:ext cx="30670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8"/>
          <p:cNvSpPr/>
          <p:nvPr/>
        </p:nvSpPr>
        <p:spPr>
          <a:xfrm>
            <a:off x="1524000" y="6003925"/>
            <a:ext cx="9144000" cy="357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8"/>
          <p:cNvSpPr/>
          <p:nvPr/>
        </p:nvSpPr>
        <p:spPr>
          <a:xfrm>
            <a:off x="4773614" y="5997575"/>
            <a:ext cx="264477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www.paruluniversity.ac.in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254000" y="2286001"/>
            <a:ext cx="11218333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structure of a compiler and applications of compiler technology</a:t>
            </a:r>
            <a:endParaRPr/>
          </a:p>
          <a:p>
            <a:pPr indent="-12700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Lexical analysis - The role of a lexical analyzer</a:t>
            </a:r>
            <a:endParaRPr/>
          </a:p>
          <a:p>
            <a:pPr indent="-12700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/>
          </a:p>
          <a:p>
            <a:pPr indent="-12700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recognition of tokens</a:t>
            </a:r>
            <a:endParaRPr/>
          </a:p>
          <a:p>
            <a:pPr indent="-12700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hand-written lexical analyzers</a:t>
            </a:r>
            <a:endParaRPr/>
          </a:p>
          <a:p>
            <a:pPr indent="-12700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LEX, examples of LEX programs.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254000" y="2286001"/>
            <a:ext cx="11218333" cy="298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compiler acts as a translator, transforming human-oriented programming languages into computer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oriented machine languages.</a:t>
            </a:r>
            <a:endParaRPr/>
          </a:p>
          <a:p>
            <a:pPr indent="-12700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Ignore machine-dependent details for programmer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Complier 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4529" y="3985799"/>
            <a:ext cx="5397777" cy="1124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623455" y="2375173"/>
            <a:ext cx="11218333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compiler must perform two major tasks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the source program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Synthesis of a machine-language program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structure of a compiler 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8261" y="3062244"/>
            <a:ext cx="5124713" cy="1733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632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structure of a compiler 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4983" y="2598559"/>
            <a:ext cx="8192654" cy="3687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structure of a compiler 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563417" y="2136339"/>
            <a:ext cx="9873673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Scanner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scanner begins the analysis of  the source program by reading the input,  character by character,  and grouping characters into individual words and symbols (tokens)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 ( Regular expression 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NFA ( Non-deterministic Finite Automata 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 ( Deterministic Finite Automata 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structure of a compiler 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563417" y="2136339"/>
            <a:ext cx="9873673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Parser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formal syntax specification (typically as a context-free grammar [CFG] ), the parse reads tokens and groups them into units as specified by the productions of the CFG being used.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syntactic structure is recognized, the parser either calls corresponding semantic routines directly or builds a syntax tree.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CFG ( Context-Free Grammar 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BNF ( Backus-Naur Form 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GAA ( Grammar Analysis Algorithms 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LL, LR, SLR, LALR Parsers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YACC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parul\Desktop\Digital Learning Content.png"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structure of a compiler 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9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563417" y="2136339"/>
            <a:ext cx="9873673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Semantic Routines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 two functions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Check the static semantics of each construct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the actual translation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heart of a compiler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Directed Translation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 Processing Techniques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 (Intermediate Representation)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2020-05-13T07:24:36Z</dcterms:created>
  <dc:creator>Work</dc:creator>
</cp:coreProperties>
</file>