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967105"/>
            <a:ext cx="8130540" cy="397192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966335" y="4850130"/>
            <a:ext cx="1905" cy="52197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38315" y="4850130"/>
            <a:ext cx="1905" cy="52197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734935" y="4850130"/>
            <a:ext cx="1905" cy="52197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905000" y="845820"/>
            <a:ext cx="2399030" cy="4304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5620" y="967105"/>
            <a:ext cx="2399030" cy="43046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094355" y="5150485"/>
            <a:ext cx="1905" cy="52197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9374505" y="5251450"/>
            <a:ext cx="1905" cy="52197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371975" y="845820"/>
            <a:ext cx="3683635" cy="36645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6095365" y="4510405"/>
            <a:ext cx="10795" cy="84963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05125" y="5672455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77020" y="5773420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2535" y="5405120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⑤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40830" y="5405120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96610" y="5373370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68215" y="5405120"/>
            <a:ext cx="39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②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无释</cp:lastModifiedBy>
  <cp:revision>5</cp:revision>
  <dcterms:created xsi:type="dcterms:W3CDTF">2023-08-09T12:44:00Z</dcterms:created>
  <dcterms:modified xsi:type="dcterms:W3CDTF">2025-02-09T08:14:49Z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