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0"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1" name="PlaceHolder 1"/>
          <p:cNvSpPr>
            <a:spLocks noGrp="1"/>
          </p:cNvSpPr>
          <p:nvPr>
            <p:ph type="title"/>
          </p:nvPr>
        </p:nvSpPr>
        <p:spPr>
          <a:xfrm>
            <a:off x="2389680" y="4800600"/>
            <a:ext cx="7313400" cy="564840"/>
          </a:xfrm>
          <a:prstGeom prst="rect">
            <a:avLst/>
          </a:prstGeom>
          <a:noFill/>
          <a:ln w="9360">
            <a:noFill/>
          </a:ln>
        </p:spPr>
        <p:txBody>
          <a:bodyPr numCol="1" spcCol="0" lIns="92160" rIns="92160" tIns="46080" bIns="46080" anchor="b">
            <a:noAutofit/>
          </a:bodyPr>
          <a:p>
            <a:pPr indent="0">
              <a:lnSpc>
                <a:spcPct val="100000"/>
              </a:lnSpc>
              <a:buNone/>
              <a:tabLst>
                <a:tab algn="l" pos="0"/>
              </a:tabLst>
            </a:pPr>
            <a:r>
              <a:rPr b="1" lang="en-US" sz="2000" strike="noStrike" u="sng">
                <a:solidFill>
                  <a:schemeClr val="dk2"/>
                </a:solidFill>
                <a:effectLst/>
                <a:uFillTx/>
                <a:latin typeface="Arial"/>
                <a:ea typeface="宋体"/>
              </a:rPr>
              <a:t>Click to edit Master title style</a:t>
            </a:r>
            <a:endParaRPr b="0" lang="en-GB" sz="2000" strike="noStrike" u="none">
              <a:solidFill>
                <a:srgbClr val="000000"/>
              </a:solidFill>
              <a:effectLst/>
              <a:uFillTx/>
              <a:latin typeface="Arial"/>
            </a:endParaRPr>
          </a:p>
        </p:txBody>
      </p:sp>
      <p:sp>
        <p:nvSpPr>
          <p:cNvPr id="2" name="PlaceHolder 2"/>
          <p:cNvSpPr>
            <a:spLocks noGrp="1"/>
          </p:cNvSpPr>
          <p:nvPr>
            <p:ph type="body"/>
          </p:nvPr>
        </p:nvSpPr>
        <p:spPr>
          <a:xfrm>
            <a:off x="2389680" y="612720"/>
            <a:ext cx="7313400" cy="411300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Arial"/>
              </a:rPr>
              <a:t>Click to edit the outline text format</a:t>
            </a:r>
            <a:endParaRPr b="0" lang="en-GB"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3200" strike="noStrike" u="none">
                <a:solidFill>
                  <a:schemeClr val="dk1"/>
                </a:solidFill>
                <a:effectLst/>
                <a:uFillTx/>
                <a:latin typeface="Arial"/>
              </a:rPr>
              <a:t>Second Outline Level</a:t>
            </a:r>
            <a:endParaRPr b="0" lang="en-GB" sz="32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3200" strike="noStrike" u="none">
                <a:solidFill>
                  <a:schemeClr val="dk1"/>
                </a:solidFill>
                <a:effectLst/>
                <a:uFillTx/>
                <a:latin typeface="Times New Roman"/>
              </a:rPr>
              <a:t>Third Outline Level</a:t>
            </a:r>
            <a:endParaRPr b="0" lang="en-GB" sz="32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3200" strike="noStrike" u="none">
                <a:solidFill>
                  <a:schemeClr val="dk1"/>
                </a:solidFill>
                <a:effectLst/>
                <a:uFillTx/>
                <a:latin typeface="Times New Roman"/>
              </a:rPr>
              <a:t>Fourth Outline Level</a:t>
            </a:r>
            <a:endParaRPr b="0" lang="en-GB" sz="32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Times New Roman"/>
              </a:rPr>
              <a:t>Fifth Outline Level</a:t>
            </a:r>
            <a:endParaRPr b="0" lang="en-GB" sz="32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Times New Roman"/>
              </a:rPr>
              <a:t>Sixth Outline Level</a:t>
            </a:r>
            <a:endParaRPr b="0" lang="en-GB" sz="32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Times New Roman"/>
              </a:rPr>
              <a:t>Seventh Outline Level</a:t>
            </a:r>
            <a:endParaRPr b="0" lang="en-GB" sz="3200" strike="noStrike" u="none">
              <a:solidFill>
                <a:srgbClr val="000000"/>
              </a:solidFill>
              <a:effectLst/>
              <a:uFillTx/>
              <a:latin typeface="Arial"/>
            </a:endParaRPr>
          </a:p>
        </p:txBody>
      </p:sp>
      <p:sp>
        <p:nvSpPr>
          <p:cNvPr id="3" name="PlaceHolder 3"/>
          <p:cNvSpPr>
            <a:spLocks noGrp="1"/>
          </p:cNvSpPr>
          <p:nvPr>
            <p:ph type="body"/>
          </p:nvPr>
        </p:nvSpPr>
        <p:spPr>
          <a:xfrm>
            <a:off x="2389680" y="5367240"/>
            <a:ext cx="7313400" cy="803160"/>
          </a:xfrm>
          <a:prstGeom prst="rect">
            <a:avLst/>
          </a:prstGeom>
          <a:noFill/>
          <a:ln w="0">
            <a:noFill/>
          </a:ln>
        </p:spPr>
        <p:txBody>
          <a:bodyPr numCol="1" spcCol="0" lIns="92160" rIns="92160" tIns="46080" bIns="46080" anchor="t">
            <a:noAutofit/>
          </a:bodyPr>
          <a:p>
            <a:pPr indent="0">
              <a:lnSpc>
                <a:spcPct val="100000"/>
              </a:lnSpc>
              <a:spcBef>
                <a:spcPts val="420"/>
              </a:spcBef>
              <a:buNone/>
              <a:tabLst>
                <a:tab algn="l" pos="0"/>
              </a:tabLst>
            </a:pPr>
            <a:r>
              <a:rPr b="0" lang="en-US" sz="1400" strike="noStrike" u="none">
                <a:solidFill>
                  <a:schemeClr val="dk1"/>
                </a:solidFill>
                <a:effectLst/>
                <a:uFillTx/>
                <a:latin typeface="Arial"/>
                <a:ea typeface="宋体"/>
              </a:rPr>
              <a:t>Click to edit Master text styles</a:t>
            </a:r>
            <a:endParaRPr b="0" lang="en-GB" sz="1400" strike="noStrike" u="none">
              <a:solidFill>
                <a:srgbClr val="000000"/>
              </a:solidFill>
              <a:effectLst/>
              <a:uFillTx/>
              <a:latin typeface="Arial"/>
            </a:endParaRPr>
          </a:p>
        </p:txBody>
      </p:sp>
      <p:sp>
        <p:nvSpPr>
          <p:cNvPr id="4" name="PlaceHolder 4"/>
          <p:cNvSpPr>
            <a:spLocks noGrp="1"/>
          </p:cNvSpPr>
          <p:nvPr>
            <p:ph type="ftr" idx="1"/>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5" name="PlaceHolder 5"/>
          <p:cNvSpPr>
            <a:spLocks noGrp="1"/>
          </p:cNvSpPr>
          <p:nvPr>
            <p:ph type="sldNum" idx="2"/>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95B572F6-9E04-40F8-AB9E-B8D4E9942B33}"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9"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50" name="PlaceHolder 1"/>
          <p:cNvSpPr>
            <a:spLocks noGrp="1"/>
          </p:cNvSpPr>
          <p:nvPr>
            <p:ph type="ftr" idx="19"/>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51" name="PlaceHolder 2"/>
          <p:cNvSpPr>
            <a:spLocks noGrp="1"/>
          </p:cNvSpPr>
          <p:nvPr>
            <p:ph type="sldNum" idx="20"/>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15279B02-7235-4E19-BFDE-F226FDD2CC72}"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52"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53" name="PlaceHolder 1"/>
          <p:cNvSpPr>
            <a:spLocks noGrp="1"/>
          </p:cNvSpPr>
          <p:nvPr>
            <p:ph type="title"/>
          </p:nvPr>
        </p:nvSpPr>
        <p:spPr>
          <a:xfrm>
            <a:off x="609480" y="272880"/>
            <a:ext cx="4009320" cy="1160280"/>
          </a:xfrm>
          <a:prstGeom prst="rect">
            <a:avLst/>
          </a:prstGeom>
          <a:noFill/>
          <a:ln w="9360">
            <a:noFill/>
          </a:ln>
        </p:spPr>
        <p:txBody>
          <a:bodyPr numCol="1" spcCol="0" lIns="92160" rIns="92160" tIns="46080" bIns="46080" anchor="b">
            <a:noAutofit/>
          </a:bodyPr>
          <a:p>
            <a:pPr indent="0">
              <a:lnSpc>
                <a:spcPct val="100000"/>
              </a:lnSpc>
              <a:buNone/>
              <a:tabLst>
                <a:tab algn="l" pos="0"/>
              </a:tabLst>
            </a:pPr>
            <a:r>
              <a:rPr b="1" lang="en-US" sz="2000" strike="noStrike" u="sng">
                <a:solidFill>
                  <a:schemeClr val="dk2"/>
                </a:solidFill>
                <a:effectLst/>
                <a:uFillTx/>
                <a:latin typeface="Arial"/>
                <a:ea typeface="宋体"/>
              </a:rPr>
              <a:t>Click to edit Master title style</a:t>
            </a:r>
            <a:endParaRPr b="0" lang="en-GB" sz="2000" strike="noStrike" u="none">
              <a:solidFill>
                <a:srgbClr val="000000"/>
              </a:solidFill>
              <a:effectLst/>
              <a:uFillTx/>
              <a:latin typeface="Arial"/>
            </a:endParaRPr>
          </a:p>
        </p:txBody>
      </p:sp>
      <p:sp>
        <p:nvSpPr>
          <p:cNvPr id="54" name="PlaceHolder 2"/>
          <p:cNvSpPr>
            <a:spLocks noGrp="1"/>
          </p:cNvSpPr>
          <p:nvPr>
            <p:ph type="body"/>
          </p:nvPr>
        </p:nvSpPr>
        <p:spPr>
          <a:xfrm>
            <a:off x="4766760" y="272880"/>
            <a:ext cx="6813720" cy="5851440"/>
          </a:xfrm>
          <a:prstGeom prst="rect">
            <a:avLst/>
          </a:prstGeom>
          <a:noFill/>
          <a:ln w="0">
            <a:noFill/>
          </a:ln>
        </p:spPr>
        <p:txBody>
          <a:bodyPr numCol="1" spcCol="0" lIns="92160" rIns="92160" tIns="46080" bIns="46080" anchor="t">
            <a:noAutofit/>
          </a:bodyPr>
          <a:p>
            <a:pPr marL="343080" indent="-343080">
              <a:lnSpc>
                <a:spcPct val="100000"/>
              </a:lnSpc>
              <a:spcBef>
                <a:spcPts val="961"/>
              </a:spcBef>
              <a:buClr>
                <a:srgbClr val="002db4"/>
              </a:buClr>
              <a:buFont typeface="Wingdings" charset="2"/>
              <a:buChar char=""/>
            </a:pPr>
            <a:r>
              <a:rPr b="0" lang="en-US" sz="3200" strike="noStrike" u="none">
                <a:solidFill>
                  <a:schemeClr val="dk1"/>
                </a:solidFill>
                <a:effectLst/>
                <a:uFillTx/>
                <a:latin typeface="Arial"/>
                <a:ea typeface="宋体"/>
              </a:rPr>
              <a:t>Click to edit Master text styles</a:t>
            </a:r>
            <a:endParaRPr b="0" lang="en-GB" sz="3200" strike="noStrike" u="none">
              <a:solidFill>
                <a:srgbClr val="000000"/>
              </a:solidFill>
              <a:effectLst/>
              <a:uFillTx/>
              <a:latin typeface="Arial"/>
            </a:endParaRPr>
          </a:p>
          <a:p>
            <a:pPr lvl="1" marL="743040" indent="-285840">
              <a:lnSpc>
                <a:spcPct val="100000"/>
              </a:lnSpc>
              <a:spcBef>
                <a:spcPts val="839"/>
              </a:spcBef>
              <a:buClr>
                <a:srgbClr val="002db4"/>
              </a:buClr>
              <a:buFont typeface="Wingdings" charset="2"/>
              <a:buChar char=""/>
            </a:pPr>
            <a:r>
              <a:rPr b="0" lang="en-US" sz="2800" strike="noStrike" u="none">
                <a:solidFill>
                  <a:schemeClr val="dk1"/>
                </a:solidFill>
                <a:effectLst/>
                <a:uFillTx/>
                <a:latin typeface="Arial"/>
                <a:ea typeface="宋体"/>
              </a:rPr>
              <a:t>Second level</a:t>
            </a:r>
            <a:endParaRPr b="0" lang="en-GB" sz="2800" strike="noStrike" u="none">
              <a:solidFill>
                <a:srgbClr val="000000"/>
              </a:solidFill>
              <a:effectLst/>
              <a:uFillTx/>
              <a:latin typeface="Arial"/>
            </a:endParaRPr>
          </a:p>
          <a:p>
            <a:pPr marL="1143000" indent="-228600">
              <a:lnSpc>
                <a:spcPct val="100000"/>
              </a:lnSpc>
              <a:spcBef>
                <a:spcPts val="720"/>
              </a:spcBef>
              <a:spcAft>
                <a:spcPts val="241"/>
              </a:spcAft>
              <a:buNone/>
              <a:tabLst>
                <a:tab algn="l" pos="0"/>
              </a:tabLst>
            </a:pPr>
            <a:r>
              <a:rPr b="0" lang="en-US" sz="2400" strike="noStrike" u="none">
                <a:solidFill>
                  <a:schemeClr val="dk1"/>
                </a:solidFill>
                <a:effectLst/>
                <a:uFillTx/>
                <a:latin typeface="Arial"/>
                <a:ea typeface="宋体"/>
              </a:rPr>
              <a:t>Third level</a:t>
            </a:r>
            <a:endParaRPr b="0" lang="en-GB" sz="2400" strike="noStrike" u="none">
              <a:solidFill>
                <a:srgbClr val="000000"/>
              </a:solidFill>
              <a:effectLst/>
              <a:uFillTx/>
              <a:latin typeface="Arial"/>
            </a:endParaRPr>
          </a:p>
          <a:p>
            <a:pPr marL="1600200" indent="-228600">
              <a:lnSpc>
                <a:spcPct val="100000"/>
              </a:lnSpc>
              <a:spcBef>
                <a:spcPts val="499"/>
              </a:spcBef>
              <a:buNone/>
              <a:tabLst>
                <a:tab algn="l" pos="0"/>
              </a:tabLst>
            </a:pPr>
            <a:r>
              <a:rPr b="0" lang="en-US" sz="2000" strike="noStrike" u="none">
                <a:solidFill>
                  <a:schemeClr val="dk1"/>
                </a:solidFill>
                <a:effectLst/>
                <a:uFillTx/>
                <a:latin typeface="Times New Roman"/>
                <a:ea typeface="宋体"/>
              </a:rPr>
              <a:t>Fourth level</a:t>
            </a:r>
            <a:endParaRPr b="0" lang="en-GB" sz="2000" strike="noStrike" u="none">
              <a:solidFill>
                <a:srgbClr val="000000"/>
              </a:solidFill>
              <a:effectLst/>
              <a:uFillTx/>
              <a:latin typeface="Arial"/>
            </a:endParaRPr>
          </a:p>
          <a:p>
            <a:pPr marL="2057400" indent="-228600">
              <a:lnSpc>
                <a:spcPct val="100000"/>
              </a:lnSpc>
              <a:spcBef>
                <a:spcPts val="400"/>
              </a:spcBef>
              <a:buNone/>
              <a:tabLst>
                <a:tab algn="l" pos="0"/>
              </a:tabLst>
            </a:pPr>
            <a:r>
              <a:rPr b="0" lang="en-US" sz="2000" strike="noStrike" u="none">
                <a:solidFill>
                  <a:schemeClr val="dk1"/>
                </a:solidFill>
                <a:effectLst/>
                <a:uFillTx/>
                <a:latin typeface="Times New Roman"/>
                <a:ea typeface="宋体"/>
              </a:rPr>
              <a:t>Fifth level</a:t>
            </a:r>
            <a:endParaRPr b="0" lang="en-GB" sz="2000" strike="noStrike" u="none">
              <a:solidFill>
                <a:srgbClr val="000000"/>
              </a:solidFill>
              <a:effectLst/>
              <a:uFillTx/>
              <a:latin typeface="Arial"/>
            </a:endParaRPr>
          </a:p>
        </p:txBody>
      </p:sp>
      <p:sp>
        <p:nvSpPr>
          <p:cNvPr id="55" name="PlaceHolder 3"/>
          <p:cNvSpPr>
            <a:spLocks noGrp="1"/>
          </p:cNvSpPr>
          <p:nvPr>
            <p:ph type="body"/>
          </p:nvPr>
        </p:nvSpPr>
        <p:spPr>
          <a:xfrm>
            <a:off x="609480" y="1434960"/>
            <a:ext cx="4009320" cy="4689360"/>
          </a:xfrm>
          <a:prstGeom prst="rect">
            <a:avLst/>
          </a:prstGeom>
          <a:noFill/>
          <a:ln w="0">
            <a:noFill/>
          </a:ln>
        </p:spPr>
        <p:txBody>
          <a:bodyPr numCol="1" spcCol="0" lIns="92160" rIns="92160" tIns="46080" bIns="46080" anchor="t">
            <a:noAutofit/>
          </a:bodyPr>
          <a:p>
            <a:pPr indent="0">
              <a:lnSpc>
                <a:spcPct val="100000"/>
              </a:lnSpc>
              <a:spcBef>
                <a:spcPts val="420"/>
              </a:spcBef>
              <a:buNone/>
              <a:tabLst>
                <a:tab algn="l" pos="0"/>
              </a:tabLst>
            </a:pPr>
            <a:r>
              <a:rPr b="0" lang="en-US" sz="1400" strike="noStrike" u="none">
                <a:solidFill>
                  <a:schemeClr val="dk1"/>
                </a:solidFill>
                <a:effectLst/>
                <a:uFillTx/>
                <a:latin typeface="Arial"/>
                <a:ea typeface="宋体"/>
              </a:rPr>
              <a:t>Click to edit Master text styles</a:t>
            </a:r>
            <a:endParaRPr b="0" lang="en-GB" sz="1400" strike="noStrike" u="none">
              <a:solidFill>
                <a:srgbClr val="000000"/>
              </a:solidFill>
              <a:effectLst/>
              <a:uFillTx/>
              <a:latin typeface="Arial"/>
            </a:endParaRPr>
          </a:p>
        </p:txBody>
      </p:sp>
      <p:sp>
        <p:nvSpPr>
          <p:cNvPr id="56" name="PlaceHolder 4"/>
          <p:cNvSpPr>
            <a:spLocks noGrp="1"/>
          </p:cNvSpPr>
          <p:nvPr>
            <p:ph type="ftr" idx="21"/>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57" name="PlaceHolder 5"/>
          <p:cNvSpPr>
            <a:spLocks noGrp="1"/>
          </p:cNvSpPr>
          <p:nvPr>
            <p:ph type="sldNum" idx="22"/>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BD9013DD-2980-4AFA-BF09-AB888F453E6E}"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6"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7" name="PlaceHolder 1"/>
          <p:cNvSpPr>
            <a:spLocks noGrp="1"/>
          </p:cNvSpPr>
          <p:nvPr>
            <p:ph type="title"/>
          </p:nvPr>
        </p:nvSpPr>
        <p:spPr>
          <a:xfrm>
            <a:off x="914400" y="2130480"/>
            <a:ext cx="10361520" cy="14680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Click to edit Master title style</a:t>
            </a:r>
            <a:endParaRPr b="0" lang="en-GB" sz="3200" strike="noStrike" u="none">
              <a:solidFill>
                <a:srgbClr val="000000"/>
              </a:solidFill>
              <a:effectLst/>
              <a:uFillTx/>
              <a:latin typeface="Arial"/>
            </a:endParaRPr>
          </a:p>
        </p:txBody>
      </p:sp>
      <p:sp>
        <p:nvSpPr>
          <p:cNvPr id="8" name="PlaceHolder 2"/>
          <p:cNvSpPr>
            <a:spLocks noGrp="1"/>
          </p:cNvSpPr>
          <p:nvPr>
            <p:ph type="ftr" idx="3"/>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9" name="PlaceHolder 3"/>
          <p:cNvSpPr>
            <a:spLocks noGrp="1"/>
          </p:cNvSpPr>
          <p:nvPr>
            <p:ph type="sldNum" idx="4"/>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161890F0-669D-4790-8EC8-54736ECBE1C2}"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
        <p:nvSpPr>
          <p:cNvPr id="10" name="PlaceHolder 4"/>
          <p:cNvSpPr>
            <a:spLocks noGrp="1"/>
          </p:cNvSpPr>
          <p:nvPr>
            <p:ph type="body"/>
          </p:nvPr>
        </p:nvSpPr>
        <p:spPr>
          <a:xfrm>
            <a:off x="609480" y="1604520"/>
            <a:ext cx="10971000" cy="39758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00" strike="noStrike" u="none">
                <a:solidFill>
                  <a:schemeClr val="dk1"/>
                </a:solidFill>
                <a:effectLst/>
                <a:uFillTx/>
                <a:latin typeface="Arial"/>
              </a:rPr>
              <a:t>Click to edit the outline text format</a:t>
            </a:r>
            <a:endParaRPr b="0" lang="en-GB" sz="24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1800" strike="noStrike" u="none">
                <a:solidFill>
                  <a:schemeClr val="dk1"/>
                </a:solidFill>
                <a:effectLst/>
                <a:uFillTx/>
                <a:latin typeface="Arial"/>
              </a:rPr>
              <a:t>Second Outline Level</a:t>
            </a:r>
            <a:endParaRPr b="0" lang="en-GB"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1600" strike="noStrike" u="none">
                <a:solidFill>
                  <a:schemeClr val="dk1"/>
                </a:solidFill>
                <a:effectLst/>
                <a:uFillTx/>
                <a:latin typeface="Times New Roman"/>
              </a:rPr>
              <a:t>Third Outline Level</a:t>
            </a:r>
            <a:endParaRPr b="0" lang="en-GB" sz="16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1600" strike="noStrike" u="none">
                <a:solidFill>
                  <a:schemeClr val="dk1"/>
                </a:solidFill>
                <a:effectLst/>
                <a:uFillTx/>
                <a:latin typeface="Times New Roman"/>
              </a:rPr>
              <a:t>Fourth Outline Level</a:t>
            </a:r>
            <a:endParaRPr b="0" lang="en-GB" sz="16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Times New Roman"/>
              </a:rPr>
              <a:t>Fifth Outline Level</a:t>
            </a:r>
            <a:endParaRPr b="0" lang="en-GB"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Times New Roman"/>
              </a:rPr>
              <a:t>Sixth Outline Level</a:t>
            </a:r>
            <a:endParaRPr b="0" lang="en-GB"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Times New Roman"/>
              </a:rPr>
              <a:t>Seventh Outline Level</a:t>
            </a:r>
            <a:endParaRPr b="0" lang="en-GB"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11"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12" name="PlaceHolder 1"/>
          <p:cNvSpPr>
            <a:spLocks noGrp="1"/>
          </p:cNvSpPr>
          <p:nvPr>
            <p:ph type="title"/>
          </p:nvPr>
        </p:nvSpPr>
        <p:spPr>
          <a:xfrm>
            <a:off x="941760" y="422280"/>
            <a:ext cx="1036152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Click to edit Master title style</a:t>
            </a:r>
            <a:endParaRPr b="0" lang="en-GB" sz="3200" strike="noStrike" u="none">
              <a:solidFill>
                <a:srgbClr val="000000"/>
              </a:solidFill>
              <a:effectLst/>
              <a:uFillTx/>
              <a:latin typeface="Arial"/>
            </a:endParaRPr>
          </a:p>
        </p:txBody>
      </p:sp>
      <p:sp>
        <p:nvSpPr>
          <p:cNvPr id="13" name="PlaceHolder 2"/>
          <p:cNvSpPr>
            <a:spLocks noGrp="1"/>
          </p:cNvSpPr>
          <p:nvPr>
            <p:ph type="body"/>
          </p:nvPr>
        </p:nvSpPr>
        <p:spPr>
          <a:xfrm>
            <a:off x="914400" y="1365120"/>
            <a:ext cx="10361520" cy="4673520"/>
          </a:xfrm>
          <a:prstGeom prst="rect">
            <a:avLst/>
          </a:prstGeom>
          <a:noFill/>
          <a:ln w="0">
            <a:noFill/>
          </a:ln>
        </p:spPr>
        <p:txBody>
          <a:bodyPr numCol="1" spcCol="0" lIns="92160" rIns="92160" tIns="46080" bIns="46080" anchor="t" vert="eaVe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Click to edit Master text styles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Second level</a:t>
            </a:r>
            <a:endParaRPr b="0" lang="en-GB" sz="2000" strike="noStrike" u="none">
              <a:solidFill>
                <a:srgbClr val="000000"/>
              </a:solidFill>
              <a:effectLst/>
              <a:uFillTx/>
              <a:latin typeface="Arial"/>
            </a:endParaRPr>
          </a:p>
          <a:p>
            <a:pPr marL="1143000" indent="-228600">
              <a:lnSpc>
                <a:spcPct val="100000"/>
              </a:lnSpc>
              <a:spcBef>
                <a:spcPts val="541"/>
              </a:spcBef>
              <a:spcAft>
                <a:spcPts val="181"/>
              </a:spcAft>
              <a:buNone/>
              <a:tabLst>
                <a:tab algn="l" pos="0"/>
              </a:tabLst>
            </a:pPr>
            <a:r>
              <a:rPr b="0" lang="en-US" sz="1800" strike="noStrike" u="none">
                <a:solidFill>
                  <a:schemeClr val="dk1"/>
                </a:solidFill>
                <a:effectLst/>
                <a:uFillTx/>
                <a:latin typeface="Arial"/>
                <a:ea typeface="宋体"/>
              </a:rPr>
              <a:t>Third level</a:t>
            </a:r>
            <a:endParaRPr b="0" lang="en-GB" sz="1800" strike="noStrike" u="none">
              <a:solidFill>
                <a:srgbClr val="000000"/>
              </a:solidFill>
              <a:effectLst/>
              <a:uFillTx/>
              <a:latin typeface="Arial"/>
            </a:endParaRPr>
          </a:p>
          <a:p>
            <a:pPr marL="1600200" indent="-228600">
              <a:lnSpc>
                <a:spcPct val="100000"/>
              </a:lnSpc>
              <a:spcBef>
                <a:spcPts val="400"/>
              </a:spcBef>
              <a:buNone/>
              <a:tabLst>
                <a:tab algn="l" pos="0"/>
              </a:tabLst>
            </a:pPr>
            <a:r>
              <a:rPr b="0" lang="en-US" sz="1600" strike="noStrike" u="none">
                <a:solidFill>
                  <a:schemeClr val="dk1"/>
                </a:solidFill>
                <a:effectLst/>
                <a:uFillTx/>
                <a:latin typeface="Times New Roman"/>
                <a:ea typeface="宋体"/>
              </a:rPr>
              <a:t>Fourth level</a:t>
            </a:r>
            <a:endParaRPr b="0" lang="en-GB" sz="1600" strike="noStrike" u="none">
              <a:solidFill>
                <a:srgbClr val="000000"/>
              </a:solidFill>
              <a:effectLst/>
              <a:uFillTx/>
              <a:latin typeface="Arial"/>
            </a:endParaRPr>
          </a:p>
          <a:p>
            <a:pPr marL="2057400" indent="-228600">
              <a:lnSpc>
                <a:spcPct val="100000"/>
              </a:lnSpc>
              <a:spcBef>
                <a:spcPts val="320"/>
              </a:spcBef>
              <a:buNone/>
              <a:tabLst>
                <a:tab algn="l" pos="0"/>
              </a:tabLst>
            </a:pPr>
            <a:r>
              <a:rPr b="0" lang="en-US" sz="1600" strike="noStrike" u="none">
                <a:solidFill>
                  <a:schemeClr val="dk1"/>
                </a:solidFill>
                <a:effectLst/>
                <a:uFillTx/>
                <a:latin typeface="Times New Roman"/>
                <a:ea typeface="宋体"/>
              </a:rPr>
              <a:t>Fifth level</a:t>
            </a:r>
            <a:endParaRPr b="0" lang="en-GB" sz="1600" strike="noStrike" u="none">
              <a:solidFill>
                <a:srgbClr val="000000"/>
              </a:solidFill>
              <a:effectLst/>
              <a:uFillTx/>
              <a:latin typeface="Arial"/>
            </a:endParaRPr>
          </a:p>
        </p:txBody>
      </p:sp>
      <p:sp>
        <p:nvSpPr>
          <p:cNvPr id="14" name="PlaceHolder 3"/>
          <p:cNvSpPr>
            <a:spLocks noGrp="1"/>
          </p:cNvSpPr>
          <p:nvPr>
            <p:ph type="ftr" idx="5"/>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15" name="PlaceHolder 4"/>
          <p:cNvSpPr>
            <a:spLocks noGrp="1"/>
          </p:cNvSpPr>
          <p:nvPr>
            <p:ph type="sldNum" idx="6"/>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9F2AF2EC-656B-4D91-97E6-0F2390DDDA5F}"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16"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17" name="PlaceHolder 1"/>
          <p:cNvSpPr>
            <a:spLocks noGrp="1"/>
          </p:cNvSpPr>
          <p:nvPr>
            <p:ph type="title"/>
          </p:nvPr>
        </p:nvSpPr>
        <p:spPr>
          <a:xfrm>
            <a:off x="8708040" y="422280"/>
            <a:ext cx="2595240" cy="5616360"/>
          </a:xfrm>
          <a:prstGeom prst="rect">
            <a:avLst/>
          </a:prstGeom>
          <a:noFill/>
          <a:ln w="9360">
            <a:noFill/>
          </a:ln>
        </p:spPr>
        <p:txBody>
          <a:bodyPr numCol="1" spcCol="0" lIns="92160" rIns="92160" tIns="46080" bIns="46080" anchor="ctr" vert="eaVert">
            <a:noAutofit/>
          </a:bodyPr>
          <a:p>
            <a:pPr indent="0" algn="ctr">
              <a:lnSpc>
                <a:spcPct val="100000"/>
              </a:lnSpc>
              <a:buNone/>
              <a:tabLst>
                <a:tab algn="l" pos="0"/>
              </a:tabLst>
            </a:pPr>
            <a:r>
              <a:rPr b="0" lang="en-US" sz="3200" strike="noStrike" u="sng">
                <a:solidFill>
                  <a:schemeClr val="dk2"/>
                </a:solidFill>
                <a:effectLst/>
                <a:uFillTx/>
                <a:latin typeface="Arial"/>
                <a:ea typeface="宋体"/>
              </a:rPr>
              <a:t>Click to edit Master title style</a:t>
            </a:r>
            <a:endParaRPr b="0" lang="en-GB" sz="3200" strike="noStrike" u="none">
              <a:solidFill>
                <a:srgbClr val="000000"/>
              </a:solidFill>
              <a:effectLst/>
              <a:uFillTx/>
              <a:latin typeface="Arial"/>
            </a:endParaRPr>
          </a:p>
        </p:txBody>
      </p:sp>
      <p:sp>
        <p:nvSpPr>
          <p:cNvPr id="18" name="PlaceHolder 2"/>
          <p:cNvSpPr>
            <a:spLocks noGrp="1"/>
          </p:cNvSpPr>
          <p:nvPr>
            <p:ph type="body"/>
          </p:nvPr>
        </p:nvSpPr>
        <p:spPr>
          <a:xfrm>
            <a:off x="914400" y="422280"/>
            <a:ext cx="7588440" cy="5616360"/>
          </a:xfrm>
          <a:prstGeom prst="rect">
            <a:avLst/>
          </a:prstGeom>
          <a:noFill/>
          <a:ln w="0">
            <a:noFill/>
          </a:ln>
        </p:spPr>
        <p:txBody>
          <a:bodyPr numCol="1" spcCol="0" lIns="92160" rIns="92160" tIns="46080" bIns="46080" anchor="t" vert="eaVe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Click to edit Master text styles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Second level</a:t>
            </a:r>
            <a:endParaRPr b="0" lang="en-GB" sz="2000" strike="noStrike" u="none">
              <a:solidFill>
                <a:srgbClr val="000000"/>
              </a:solidFill>
              <a:effectLst/>
              <a:uFillTx/>
              <a:latin typeface="Arial"/>
            </a:endParaRPr>
          </a:p>
          <a:p>
            <a:pPr marL="1143000" indent="-228600">
              <a:lnSpc>
                <a:spcPct val="100000"/>
              </a:lnSpc>
              <a:spcBef>
                <a:spcPts val="541"/>
              </a:spcBef>
              <a:spcAft>
                <a:spcPts val="181"/>
              </a:spcAft>
              <a:buNone/>
              <a:tabLst>
                <a:tab algn="l" pos="0"/>
              </a:tabLst>
            </a:pPr>
            <a:r>
              <a:rPr b="0" lang="en-US" sz="1800" strike="noStrike" u="none">
                <a:solidFill>
                  <a:schemeClr val="dk1"/>
                </a:solidFill>
                <a:effectLst/>
                <a:uFillTx/>
                <a:latin typeface="Arial"/>
                <a:ea typeface="宋体"/>
              </a:rPr>
              <a:t>Third level</a:t>
            </a:r>
            <a:endParaRPr b="0" lang="en-GB" sz="1800" strike="noStrike" u="none">
              <a:solidFill>
                <a:srgbClr val="000000"/>
              </a:solidFill>
              <a:effectLst/>
              <a:uFillTx/>
              <a:latin typeface="Arial"/>
            </a:endParaRPr>
          </a:p>
          <a:p>
            <a:pPr marL="1600200" indent="-228600">
              <a:lnSpc>
                <a:spcPct val="100000"/>
              </a:lnSpc>
              <a:spcBef>
                <a:spcPts val="400"/>
              </a:spcBef>
              <a:buNone/>
              <a:tabLst>
                <a:tab algn="l" pos="0"/>
              </a:tabLst>
            </a:pPr>
            <a:r>
              <a:rPr b="0" lang="en-US" sz="1600" strike="noStrike" u="none">
                <a:solidFill>
                  <a:schemeClr val="dk1"/>
                </a:solidFill>
                <a:effectLst/>
                <a:uFillTx/>
                <a:latin typeface="Times New Roman"/>
                <a:ea typeface="宋体"/>
              </a:rPr>
              <a:t>Fourth level</a:t>
            </a:r>
            <a:endParaRPr b="0" lang="en-GB" sz="1600" strike="noStrike" u="none">
              <a:solidFill>
                <a:srgbClr val="000000"/>
              </a:solidFill>
              <a:effectLst/>
              <a:uFillTx/>
              <a:latin typeface="Arial"/>
            </a:endParaRPr>
          </a:p>
          <a:p>
            <a:pPr marL="2057400" indent="-228600">
              <a:lnSpc>
                <a:spcPct val="100000"/>
              </a:lnSpc>
              <a:spcBef>
                <a:spcPts val="320"/>
              </a:spcBef>
              <a:buNone/>
              <a:tabLst>
                <a:tab algn="l" pos="0"/>
              </a:tabLst>
            </a:pPr>
            <a:r>
              <a:rPr b="0" lang="en-US" sz="1600" strike="noStrike" u="none">
                <a:solidFill>
                  <a:schemeClr val="dk1"/>
                </a:solidFill>
                <a:effectLst/>
                <a:uFillTx/>
                <a:latin typeface="Times New Roman"/>
                <a:ea typeface="宋体"/>
              </a:rPr>
              <a:t>Fifth level</a:t>
            </a:r>
            <a:endParaRPr b="0" lang="en-GB" sz="1600" strike="noStrike" u="none">
              <a:solidFill>
                <a:srgbClr val="000000"/>
              </a:solidFill>
              <a:effectLst/>
              <a:uFillTx/>
              <a:latin typeface="Arial"/>
            </a:endParaRPr>
          </a:p>
        </p:txBody>
      </p:sp>
      <p:sp>
        <p:nvSpPr>
          <p:cNvPr id="19" name="PlaceHolder 3"/>
          <p:cNvSpPr>
            <a:spLocks noGrp="1"/>
          </p:cNvSpPr>
          <p:nvPr>
            <p:ph type="ftr" idx="7"/>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20" name="PlaceHolder 4"/>
          <p:cNvSpPr>
            <a:spLocks noGrp="1"/>
          </p:cNvSpPr>
          <p:nvPr>
            <p:ph type="sldNum" idx="8"/>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70EA2015-F469-41E2-983A-8223E5214D87}"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21"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22" name="PlaceHolder 1"/>
          <p:cNvSpPr>
            <a:spLocks noGrp="1"/>
          </p:cNvSpPr>
          <p:nvPr>
            <p:ph type="title"/>
          </p:nvPr>
        </p:nvSpPr>
        <p:spPr>
          <a:xfrm>
            <a:off x="941760" y="422280"/>
            <a:ext cx="1036152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Click to edit Master title style</a:t>
            </a:r>
            <a:endParaRPr b="0" lang="en-GB" sz="3200" strike="noStrike" u="none">
              <a:solidFill>
                <a:srgbClr val="000000"/>
              </a:solidFill>
              <a:effectLst/>
              <a:uFillTx/>
              <a:latin typeface="Arial"/>
            </a:endParaRPr>
          </a:p>
        </p:txBody>
      </p:sp>
      <p:sp>
        <p:nvSpPr>
          <p:cNvPr id="23" name="PlaceHolder 2"/>
          <p:cNvSpPr>
            <a:spLocks noGrp="1"/>
          </p:cNvSpPr>
          <p:nvPr>
            <p:ph type="body"/>
          </p:nvPr>
        </p:nvSpPr>
        <p:spPr>
          <a:xfrm>
            <a:off x="914400" y="1365120"/>
            <a:ext cx="10361520" cy="46735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Click to edit Master text styles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Second level</a:t>
            </a:r>
            <a:endParaRPr b="0" lang="en-GB" sz="2000" strike="noStrike" u="none">
              <a:solidFill>
                <a:srgbClr val="000000"/>
              </a:solidFill>
              <a:effectLst/>
              <a:uFillTx/>
              <a:latin typeface="Arial"/>
            </a:endParaRPr>
          </a:p>
          <a:p>
            <a:pPr marL="1143000" indent="-228600">
              <a:lnSpc>
                <a:spcPct val="100000"/>
              </a:lnSpc>
              <a:spcBef>
                <a:spcPts val="541"/>
              </a:spcBef>
              <a:spcAft>
                <a:spcPts val="181"/>
              </a:spcAft>
              <a:buNone/>
              <a:tabLst>
                <a:tab algn="l" pos="0"/>
              </a:tabLst>
            </a:pPr>
            <a:r>
              <a:rPr b="0" lang="en-US" sz="1800" strike="noStrike" u="none">
                <a:solidFill>
                  <a:schemeClr val="dk1"/>
                </a:solidFill>
                <a:effectLst/>
                <a:uFillTx/>
                <a:latin typeface="Arial"/>
                <a:ea typeface="宋体"/>
              </a:rPr>
              <a:t>Third level</a:t>
            </a:r>
            <a:endParaRPr b="0" lang="en-GB" sz="1800" strike="noStrike" u="none">
              <a:solidFill>
                <a:srgbClr val="000000"/>
              </a:solidFill>
              <a:effectLst/>
              <a:uFillTx/>
              <a:latin typeface="Arial"/>
            </a:endParaRPr>
          </a:p>
          <a:p>
            <a:pPr marL="1600200" indent="-228600">
              <a:lnSpc>
                <a:spcPct val="100000"/>
              </a:lnSpc>
              <a:spcBef>
                <a:spcPts val="400"/>
              </a:spcBef>
              <a:buNone/>
              <a:tabLst>
                <a:tab algn="l" pos="0"/>
              </a:tabLst>
            </a:pPr>
            <a:r>
              <a:rPr b="0" lang="en-US" sz="1600" strike="noStrike" u="none">
                <a:solidFill>
                  <a:schemeClr val="dk1"/>
                </a:solidFill>
                <a:effectLst/>
                <a:uFillTx/>
                <a:latin typeface="Times New Roman"/>
                <a:ea typeface="宋体"/>
              </a:rPr>
              <a:t>Fourth level</a:t>
            </a:r>
            <a:endParaRPr b="0" lang="en-GB" sz="1600" strike="noStrike" u="none">
              <a:solidFill>
                <a:srgbClr val="000000"/>
              </a:solidFill>
              <a:effectLst/>
              <a:uFillTx/>
              <a:latin typeface="Arial"/>
            </a:endParaRPr>
          </a:p>
          <a:p>
            <a:pPr marL="2057400" indent="-228600">
              <a:lnSpc>
                <a:spcPct val="100000"/>
              </a:lnSpc>
              <a:spcBef>
                <a:spcPts val="320"/>
              </a:spcBef>
              <a:buNone/>
              <a:tabLst>
                <a:tab algn="l" pos="0"/>
              </a:tabLst>
            </a:pPr>
            <a:r>
              <a:rPr b="0" lang="en-US" sz="1600" strike="noStrike" u="none">
                <a:solidFill>
                  <a:schemeClr val="dk1"/>
                </a:solidFill>
                <a:effectLst/>
                <a:uFillTx/>
                <a:latin typeface="Times New Roman"/>
                <a:ea typeface="宋体"/>
              </a:rPr>
              <a:t>Fifth level</a:t>
            </a:r>
            <a:endParaRPr b="0" lang="en-GB" sz="1600" strike="noStrike" u="none">
              <a:solidFill>
                <a:srgbClr val="000000"/>
              </a:solidFill>
              <a:effectLst/>
              <a:uFillTx/>
              <a:latin typeface="Arial"/>
            </a:endParaRPr>
          </a:p>
        </p:txBody>
      </p:sp>
      <p:sp>
        <p:nvSpPr>
          <p:cNvPr id="24" name="PlaceHolder 3"/>
          <p:cNvSpPr>
            <a:spLocks noGrp="1"/>
          </p:cNvSpPr>
          <p:nvPr>
            <p:ph type="ftr" idx="9"/>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25" name="PlaceHolder 4"/>
          <p:cNvSpPr>
            <a:spLocks noGrp="1"/>
          </p:cNvSpPr>
          <p:nvPr>
            <p:ph type="sldNum" idx="10"/>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198FEA26-62FC-4EB2-B48D-AD3E4B988D56}"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26"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27" name="PlaceHolder 1"/>
          <p:cNvSpPr>
            <a:spLocks noGrp="1"/>
          </p:cNvSpPr>
          <p:nvPr>
            <p:ph type="title"/>
          </p:nvPr>
        </p:nvSpPr>
        <p:spPr>
          <a:xfrm>
            <a:off x="963000" y="4406760"/>
            <a:ext cx="10361520" cy="1360440"/>
          </a:xfrm>
          <a:prstGeom prst="rect">
            <a:avLst/>
          </a:prstGeom>
          <a:noFill/>
          <a:ln w="9360">
            <a:noFill/>
          </a:ln>
        </p:spPr>
        <p:txBody>
          <a:bodyPr numCol="1" spcCol="0" lIns="92160" rIns="92160" tIns="46080" bIns="46080" anchor="t">
            <a:noAutofit/>
          </a:bodyPr>
          <a:p>
            <a:pPr indent="0">
              <a:lnSpc>
                <a:spcPct val="100000"/>
              </a:lnSpc>
              <a:buNone/>
              <a:tabLst>
                <a:tab algn="l" pos="0"/>
              </a:tabLst>
            </a:pPr>
            <a:r>
              <a:rPr b="1" lang="en-US" sz="4000" strike="noStrike" u="sng" cap="all">
                <a:solidFill>
                  <a:schemeClr val="dk2"/>
                </a:solidFill>
                <a:effectLst/>
                <a:uFillTx/>
                <a:latin typeface="Arial"/>
                <a:ea typeface="宋体"/>
              </a:rPr>
              <a:t>Click to edit Master title style</a:t>
            </a:r>
            <a:endParaRPr b="0" lang="en-GB" sz="4000" strike="noStrike" u="none">
              <a:solidFill>
                <a:srgbClr val="000000"/>
              </a:solidFill>
              <a:effectLst/>
              <a:uFillTx/>
              <a:latin typeface="Arial"/>
            </a:endParaRPr>
          </a:p>
        </p:txBody>
      </p:sp>
      <p:sp>
        <p:nvSpPr>
          <p:cNvPr id="28" name="PlaceHolder 2"/>
          <p:cNvSpPr>
            <a:spLocks noGrp="1"/>
          </p:cNvSpPr>
          <p:nvPr>
            <p:ph type="body"/>
          </p:nvPr>
        </p:nvSpPr>
        <p:spPr>
          <a:xfrm>
            <a:off x="963000" y="2906640"/>
            <a:ext cx="10361520" cy="1498320"/>
          </a:xfrm>
          <a:prstGeom prst="rect">
            <a:avLst/>
          </a:prstGeom>
          <a:noFill/>
          <a:ln w="0">
            <a:noFill/>
          </a:ln>
        </p:spPr>
        <p:txBody>
          <a:bodyPr numCol="1" spcCol="0" lIns="92160" rIns="92160" tIns="46080" bIns="46080" anchor="b">
            <a:noAutofit/>
          </a:bodyPr>
          <a:p>
            <a:pPr indent="0">
              <a:lnSpc>
                <a:spcPct val="100000"/>
              </a:lnSpc>
              <a:spcBef>
                <a:spcPts val="601"/>
              </a:spcBef>
              <a:buNone/>
              <a:tabLst>
                <a:tab algn="l" pos="0"/>
              </a:tabLst>
            </a:pPr>
            <a:r>
              <a:rPr b="0" lang="en-US" sz="2000" strike="noStrike" u="none">
                <a:solidFill>
                  <a:schemeClr val="dk1"/>
                </a:solidFill>
                <a:effectLst/>
                <a:uFillTx/>
                <a:latin typeface="Arial"/>
                <a:ea typeface="宋体"/>
              </a:rPr>
              <a:t>Click to edit Master text styles</a:t>
            </a:r>
            <a:endParaRPr b="0" lang="en-GB" sz="2000" strike="noStrike" u="none">
              <a:solidFill>
                <a:srgbClr val="000000"/>
              </a:solidFill>
              <a:effectLst/>
              <a:uFillTx/>
              <a:latin typeface="Arial"/>
            </a:endParaRPr>
          </a:p>
        </p:txBody>
      </p:sp>
      <p:sp>
        <p:nvSpPr>
          <p:cNvPr id="29" name="PlaceHolder 3"/>
          <p:cNvSpPr>
            <a:spLocks noGrp="1"/>
          </p:cNvSpPr>
          <p:nvPr>
            <p:ph type="ftr" idx="11"/>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30" name="PlaceHolder 4"/>
          <p:cNvSpPr>
            <a:spLocks noGrp="1"/>
          </p:cNvSpPr>
          <p:nvPr>
            <p:ph type="sldNum" idx="12"/>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8006569B-BF07-4DB7-85C1-8F12D10EDA0A}"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31"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32" name="PlaceHolder 1"/>
          <p:cNvSpPr>
            <a:spLocks noGrp="1"/>
          </p:cNvSpPr>
          <p:nvPr>
            <p:ph type="title"/>
          </p:nvPr>
        </p:nvSpPr>
        <p:spPr>
          <a:xfrm>
            <a:off x="941760" y="422280"/>
            <a:ext cx="1036152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Click to edit Master title style</a:t>
            </a:r>
            <a:endParaRPr b="0" lang="en-GB" sz="3200" strike="noStrike" u="none">
              <a:solidFill>
                <a:srgbClr val="000000"/>
              </a:solidFill>
              <a:effectLst/>
              <a:uFillTx/>
              <a:latin typeface="Arial"/>
            </a:endParaRPr>
          </a:p>
        </p:txBody>
      </p:sp>
      <p:sp>
        <p:nvSpPr>
          <p:cNvPr id="33" name="PlaceHolder 2"/>
          <p:cNvSpPr>
            <a:spLocks noGrp="1"/>
          </p:cNvSpPr>
          <p:nvPr>
            <p:ph type="body"/>
          </p:nvPr>
        </p:nvSpPr>
        <p:spPr>
          <a:xfrm>
            <a:off x="914400" y="1365120"/>
            <a:ext cx="5078160" cy="4673520"/>
          </a:xfrm>
          <a:prstGeom prst="rect">
            <a:avLst/>
          </a:prstGeom>
          <a:noFill/>
          <a:ln w="0">
            <a:noFill/>
          </a:ln>
        </p:spPr>
        <p:txBody>
          <a:bodyPr numCol="1" spcCol="0" lIns="92160" rIns="92160" tIns="46080" bIns="46080" anchor="t">
            <a:noAutofit/>
          </a:bodyPr>
          <a:p>
            <a:pPr marL="343080" indent="-343080">
              <a:lnSpc>
                <a:spcPct val="100000"/>
              </a:lnSpc>
              <a:spcBef>
                <a:spcPts val="839"/>
              </a:spcBef>
              <a:buClr>
                <a:srgbClr val="002db4"/>
              </a:buClr>
              <a:buFont typeface="Wingdings" charset="2"/>
              <a:buChar char=""/>
            </a:pPr>
            <a:r>
              <a:rPr b="0" lang="en-US" sz="2800" strike="noStrike" u="none">
                <a:solidFill>
                  <a:schemeClr val="dk1"/>
                </a:solidFill>
                <a:effectLst/>
                <a:uFillTx/>
                <a:latin typeface="Arial"/>
                <a:ea typeface="宋体"/>
              </a:rPr>
              <a:t>Click to edit Master text styles</a:t>
            </a:r>
            <a:endParaRPr b="0" lang="en-GB" sz="2800" strike="noStrike" u="none">
              <a:solidFill>
                <a:srgbClr val="000000"/>
              </a:solidFill>
              <a:effectLst/>
              <a:uFillTx/>
              <a:latin typeface="Arial"/>
            </a:endParaRPr>
          </a:p>
          <a:p>
            <a:pPr lvl="1" marL="743040" indent="-28584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Second level</a:t>
            </a:r>
            <a:endParaRPr b="0" lang="en-GB" sz="2400" strike="noStrike" u="none">
              <a:solidFill>
                <a:srgbClr val="000000"/>
              </a:solidFill>
              <a:effectLst/>
              <a:uFillTx/>
              <a:latin typeface="Arial"/>
            </a:endParaRPr>
          </a:p>
          <a:p>
            <a:pPr marL="1143000" indent="-228600">
              <a:lnSpc>
                <a:spcPct val="100000"/>
              </a:lnSpc>
              <a:spcBef>
                <a:spcPts val="601"/>
              </a:spcBef>
              <a:spcAft>
                <a:spcPts val="201"/>
              </a:spcAft>
              <a:buNone/>
              <a:tabLst>
                <a:tab algn="l" pos="0"/>
              </a:tabLst>
            </a:pPr>
            <a:r>
              <a:rPr b="0" lang="en-US" sz="2000" strike="noStrike" u="none">
                <a:solidFill>
                  <a:schemeClr val="dk1"/>
                </a:solidFill>
                <a:effectLst/>
                <a:uFillTx/>
                <a:latin typeface="Arial"/>
                <a:ea typeface="宋体"/>
              </a:rPr>
              <a:t>Third level</a:t>
            </a:r>
            <a:endParaRPr b="0" lang="en-GB" sz="2000" strike="noStrike" u="none">
              <a:solidFill>
                <a:srgbClr val="000000"/>
              </a:solidFill>
              <a:effectLst/>
              <a:uFillTx/>
              <a:latin typeface="Arial"/>
            </a:endParaRPr>
          </a:p>
          <a:p>
            <a:pPr marL="1600200" indent="-228600">
              <a:lnSpc>
                <a:spcPct val="100000"/>
              </a:lnSpc>
              <a:spcBef>
                <a:spcPts val="451"/>
              </a:spcBef>
              <a:buNone/>
              <a:tabLst>
                <a:tab algn="l" pos="0"/>
              </a:tabLst>
            </a:pPr>
            <a:r>
              <a:rPr b="0" lang="en-US" sz="1800" strike="noStrike" u="none">
                <a:solidFill>
                  <a:schemeClr val="dk1"/>
                </a:solidFill>
                <a:effectLst/>
                <a:uFillTx/>
                <a:latin typeface="Times New Roman"/>
                <a:ea typeface="宋体"/>
              </a:rPr>
              <a:t>Fourth level</a:t>
            </a:r>
            <a:endParaRPr b="0" lang="en-GB" sz="1800" strike="noStrike" u="none">
              <a:solidFill>
                <a:srgbClr val="000000"/>
              </a:solidFill>
              <a:effectLst/>
              <a:uFillTx/>
              <a:latin typeface="Arial"/>
            </a:endParaRPr>
          </a:p>
          <a:p>
            <a:pPr marL="2057400" indent="-228600">
              <a:lnSpc>
                <a:spcPct val="100000"/>
              </a:lnSpc>
              <a:spcBef>
                <a:spcPts val="360"/>
              </a:spcBef>
              <a:buNone/>
              <a:tabLst>
                <a:tab algn="l" pos="0"/>
              </a:tabLst>
            </a:pPr>
            <a:r>
              <a:rPr b="0" lang="en-US" sz="1800" strike="noStrike" u="none">
                <a:solidFill>
                  <a:schemeClr val="dk1"/>
                </a:solidFill>
                <a:effectLst/>
                <a:uFillTx/>
                <a:latin typeface="Times New Roman"/>
                <a:ea typeface="宋体"/>
              </a:rPr>
              <a:t>Fifth level</a:t>
            </a:r>
            <a:endParaRPr b="0" lang="en-GB" sz="1800" strike="noStrike" u="none">
              <a:solidFill>
                <a:srgbClr val="000000"/>
              </a:solidFill>
              <a:effectLst/>
              <a:uFillTx/>
              <a:latin typeface="Arial"/>
            </a:endParaRPr>
          </a:p>
        </p:txBody>
      </p:sp>
      <p:sp>
        <p:nvSpPr>
          <p:cNvPr id="34" name="PlaceHolder 3"/>
          <p:cNvSpPr>
            <a:spLocks noGrp="1"/>
          </p:cNvSpPr>
          <p:nvPr>
            <p:ph type="body"/>
          </p:nvPr>
        </p:nvSpPr>
        <p:spPr>
          <a:xfrm>
            <a:off x="6197760" y="1365120"/>
            <a:ext cx="5078160" cy="4673520"/>
          </a:xfrm>
          <a:prstGeom prst="rect">
            <a:avLst/>
          </a:prstGeom>
          <a:noFill/>
          <a:ln w="0">
            <a:noFill/>
          </a:ln>
        </p:spPr>
        <p:txBody>
          <a:bodyPr numCol="1" spcCol="0" lIns="92160" rIns="92160" tIns="46080" bIns="46080" anchor="t">
            <a:noAutofit/>
          </a:bodyPr>
          <a:p>
            <a:pPr marL="343080" indent="-343080">
              <a:lnSpc>
                <a:spcPct val="100000"/>
              </a:lnSpc>
              <a:spcBef>
                <a:spcPts val="839"/>
              </a:spcBef>
              <a:buClr>
                <a:srgbClr val="002db4"/>
              </a:buClr>
              <a:buFont typeface="Wingdings" charset="2"/>
              <a:buChar char=""/>
            </a:pPr>
            <a:r>
              <a:rPr b="0" lang="en-US" sz="2800" strike="noStrike" u="none">
                <a:solidFill>
                  <a:schemeClr val="dk1"/>
                </a:solidFill>
                <a:effectLst/>
                <a:uFillTx/>
                <a:latin typeface="Arial"/>
                <a:ea typeface="宋体"/>
              </a:rPr>
              <a:t>Click to edit Master text styles</a:t>
            </a:r>
            <a:endParaRPr b="0" lang="en-GB" sz="2800" strike="noStrike" u="none">
              <a:solidFill>
                <a:srgbClr val="000000"/>
              </a:solidFill>
              <a:effectLst/>
              <a:uFillTx/>
              <a:latin typeface="Arial"/>
            </a:endParaRPr>
          </a:p>
          <a:p>
            <a:pPr lvl="1" marL="743040" indent="-28584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Second level</a:t>
            </a:r>
            <a:endParaRPr b="0" lang="en-GB" sz="2400" strike="noStrike" u="none">
              <a:solidFill>
                <a:srgbClr val="000000"/>
              </a:solidFill>
              <a:effectLst/>
              <a:uFillTx/>
              <a:latin typeface="Arial"/>
            </a:endParaRPr>
          </a:p>
          <a:p>
            <a:pPr marL="1143000" indent="-228600">
              <a:lnSpc>
                <a:spcPct val="100000"/>
              </a:lnSpc>
              <a:spcBef>
                <a:spcPts val="601"/>
              </a:spcBef>
              <a:spcAft>
                <a:spcPts val="201"/>
              </a:spcAft>
              <a:buNone/>
              <a:tabLst>
                <a:tab algn="l" pos="0"/>
              </a:tabLst>
            </a:pPr>
            <a:r>
              <a:rPr b="0" lang="en-US" sz="2000" strike="noStrike" u="none">
                <a:solidFill>
                  <a:schemeClr val="dk1"/>
                </a:solidFill>
                <a:effectLst/>
                <a:uFillTx/>
                <a:latin typeface="Arial"/>
                <a:ea typeface="宋体"/>
              </a:rPr>
              <a:t>Third level</a:t>
            </a:r>
            <a:endParaRPr b="0" lang="en-GB" sz="2000" strike="noStrike" u="none">
              <a:solidFill>
                <a:srgbClr val="000000"/>
              </a:solidFill>
              <a:effectLst/>
              <a:uFillTx/>
              <a:latin typeface="Arial"/>
            </a:endParaRPr>
          </a:p>
          <a:p>
            <a:pPr marL="1600200" indent="-228600">
              <a:lnSpc>
                <a:spcPct val="100000"/>
              </a:lnSpc>
              <a:spcBef>
                <a:spcPts val="451"/>
              </a:spcBef>
              <a:buNone/>
              <a:tabLst>
                <a:tab algn="l" pos="0"/>
              </a:tabLst>
            </a:pPr>
            <a:r>
              <a:rPr b="0" lang="en-US" sz="1800" strike="noStrike" u="none">
                <a:solidFill>
                  <a:schemeClr val="dk1"/>
                </a:solidFill>
                <a:effectLst/>
                <a:uFillTx/>
                <a:latin typeface="Times New Roman"/>
                <a:ea typeface="宋体"/>
              </a:rPr>
              <a:t>Fourth level</a:t>
            </a:r>
            <a:endParaRPr b="0" lang="en-GB" sz="1800" strike="noStrike" u="none">
              <a:solidFill>
                <a:srgbClr val="000000"/>
              </a:solidFill>
              <a:effectLst/>
              <a:uFillTx/>
              <a:latin typeface="Arial"/>
            </a:endParaRPr>
          </a:p>
          <a:p>
            <a:pPr marL="2057400" indent="-228600">
              <a:lnSpc>
                <a:spcPct val="100000"/>
              </a:lnSpc>
              <a:spcBef>
                <a:spcPts val="360"/>
              </a:spcBef>
              <a:buNone/>
              <a:tabLst>
                <a:tab algn="l" pos="0"/>
              </a:tabLst>
            </a:pPr>
            <a:r>
              <a:rPr b="0" lang="en-US" sz="1800" strike="noStrike" u="none">
                <a:solidFill>
                  <a:schemeClr val="dk1"/>
                </a:solidFill>
                <a:effectLst/>
                <a:uFillTx/>
                <a:latin typeface="Times New Roman"/>
                <a:ea typeface="宋体"/>
              </a:rPr>
              <a:t>Fifth level</a:t>
            </a:r>
            <a:endParaRPr b="0" lang="en-GB" sz="1800" strike="noStrike" u="none">
              <a:solidFill>
                <a:srgbClr val="000000"/>
              </a:solidFill>
              <a:effectLst/>
              <a:uFillTx/>
              <a:latin typeface="Arial"/>
            </a:endParaRPr>
          </a:p>
        </p:txBody>
      </p:sp>
      <p:sp>
        <p:nvSpPr>
          <p:cNvPr id="35" name="PlaceHolder 4"/>
          <p:cNvSpPr>
            <a:spLocks noGrp="1"/>
          </p:cNvSpPr>
          <p:nvPr>
            <p:ph type="ftr" idx="13"/>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36" name="PlaceHolder 5"/>
          <p:cNvSpPr>
            <a:spLocks noGrp="1"/>
          </p:cNvSpPr>
          <p:nvPr>
            <p:ph type="sldNum" idx="14"/>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E9A7FA70-FBFC-4DC5-8FA3-C3647EB32910}"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37"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38" name="PlaceHolder 1"/>
          <p:cNvSpPr>
            <a:spLocks noGrp="1"/>
          </p:cNvSpPr>
          <p:nvPr>
            <p:ph type="title"/>
          </p:nvPr>
        </p:nvSpPr>
        <p:spPr>
          <a:xfrm>
            <a:off x="609480" y="274680"/>
            <a:ext cx="10971000" cy="114120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Click to edit Master title style</a:t>
            </a:r>
            <a:endParaRPr b="0" lang="en-GB" sz="3200" strike="noStrike" u="none">
              <a:solidFill>
                <a:srgbClr val="000000"/>
              </a:solidFill>
              <a:effectLst/>
              <a:uFillTx/>
              <a:latin typeface="Arial"/>
            </a:endParaRPr>
          </a:p>
        </p:txBody>
      </p:sp>
      <p:sp>
        <p:nvSpPr>
          <p:cNvPr id="39" name="PlaceHolder 2"/>
          <p:cNvSpPr>
            <a:spLocks noGrp="1"/>
          </p:cNvSpPr>
          <p:nvPr>
            <p:ph type="body"/>
          </p:nvPr>
        </p:nvSpPr>
        <p:spPr>
          <a:xfrm>
            <a:off x="609480" y="1535040"/>
            <a:ext cx="5385240" cy="637920"/>
          </a:xfrm>
          <a:prstGeom prst="rect">
            <a:avLst/>
          </a:prstGeom>
          <a:noFill/>
          <a:ln w="0">
            <a:noFill/>
          </a:ln>
        </p:spPr>
        <p:txBody>
          <a:bodyPr numCol="1" spcCol="0" lIns="92160" rIns="92160" tIns="46080" bIns="46080" anchor="b">
            <a:noAutofit/>
          </a:bodyPr>
          <a:p>
            <a:pPr indent="0">
              <a:lnSpc>
                <a:spcPct val="100000"/>
              </a:lnSpc>
              <a:spcBef>
                <a:spcPts val="720"/>
              </a:spcBef>
              <a:buNone/>
              <a:tabLst>
                <a:tab algn="l" pos="0"/>
              </a:tabLst>
            </a:pPr>
            <a:r>
              <a:rPr b="1" lang="en-US" sz="2400" strike="noStrike" u="none">
                <a:solidFill>
                  <a:schemeClr val="dk1"/>
                </a:solidFill>
                <a:effectLst/>
                <a:uFillTx/>
                <a:latin typeface="Arial"/>
                <a:ea typeface="宋体"/>
              </a:rPr>
              <a:t>Click to edit Master text styles</a:t>
            </a:r>
            <a:endParaRPr b="0" lang="en-GB" sz="2400" strike="noStrike" u="none">
              <a:solidFill>
                <a:srgbClr val="000000"/>
              </a:solidFill>
              <a:effectLst/>
              <a:uFillTx/>
              <a:latin typeface="Arial"/>
            </a:endParaRPr>
          </a:p>
        </p:txBody>
      </p:sp>
      <p:sp>
        <p:nvSpPr>
          <p:cNvPr id="40" name="PlaceHolder 3"/>
          <p:cNvSpPr>
            <a:spLocks noGrp="1"/>
          </p:cNvSpPr>
          <p:nvPr>
            <p:ph type="body"/>
          </p:nvPr>
        </p:nvSpPr>
        <p:spPr>
          <a:xfrm>
            <a:off x="609480" y="2174760"/>
            <a:ext cx="5385240" cy="394956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Click to edit Master text styles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Second level</a:t>
            </a:r>
            <a:endParaRPr b="0" lang="en-GB" sz="2000" strike="noStrike" u="none">
              <a:solidFill>
                <a:srgbClr val="000000"/>
              </a:solidFill>
              <a:effectLst/>
              <a:uFillTx/>
              <a:latin typeface="Arial"/>
            </a:endParaRPr>
          </a:p>
          <a:p>
            <a:pPr marL="1143000" indent="-228600">
              <a:lnSpc>
                <a:spcPct val="100000"/>
              </a:lnSpc>
              <a:spcBef>
                <a:spcPts val="541"/>
              </a:spcBef>
              <a:spcAft>
                <a:spcPts val="181"/>
              </a:spcAft>
              <a:buNone/>
              <a:tabLst>
                <a:tab algn="l" pos="0"/>
              </a:tabLst>
            </a:pPr>
            <a:r>
              <a:rPr b="0" lang="en-US" sz="1800" strike="noStrike" u="none">
                <a:solidFill>
                  <a:schemeClr val="dk1"/>
                </a:solidFill>
                <a:effectLst/>
                <a:uFillTx/>
                <a:latin typeface="Arial"/>
                <a:ea typeface="宋体"/>
              </a:rPr>
              <a:t>Third level</a:t>
            </a:r>
            <a:endParaRPr b="0" lang="en-GB" sz="1800" strike="noStrike" u="none">
              <a:solidFill>
                <a:srgbClr val="000000"/>
              </a:solidFill>
              <a:effectLst/>
              <a:uFillTx/>
              <a:latin typeface="Arial"/>
            </a:endParaRPr>
          </a:p>
          <a:p>
            <a:pPr marL="1600200" indent="-228600">
              <a:lnSpc>
                <a:spcPct val="100000"/>
              </a:lnSpc>
              <a:spcBef>
                <a:spcPts val="400"/>
              </a:spcBef>
              <a:buNone/>
              <a:tabLst>
                <a:tab algn="l" pos="0"/>
              </a:tabLst>
            </a:pPr>
            <a:r>
              <a:rPr b="0" lang="en-US" sz="1600" strike="noStrike" u="none">
                <a:solidFill>
                  <a:schemeClr val="dk1"/>
                </a:solidFill>
                <a:effectLst/>
                <a:uFillTx/>
                <a:latin typeface="Times New Roman"/>
                <a:ea typeface="宋体"/>
              </a:rPr>
              <a:t>Fourth level</a:t>
            </a:r>
            <a:endParaRPr b="0" lang="en-GB" sz="1600" strike="noStrike" u="none">
              <a:solidFill>
                <a:srgbClr val="000000"/>
              </a:solidFill>
              <a:effectLst/>
              <a:uFillTx/>
              <a:latin typeface="Arial"/>
            </a:endParaRPr>
          </a:p>
          <a:p>
            <a:pPr marL="2057400" indent="-228600">
              <a:lnSpc>
                <a:spcPct val="100000"/>
              </a:lnSpc>
              <a:spcBef>
                <a:spcPts val="320"/>
              </a:spcBef>
              <a:buNone/>
              <a:tabLst>
                <a:tab algn="l" pos="0"/>
              </a:tabLst>
            </a:pPr>
            <a:r>
              <a:rPr b="0" lang="en-US" sz="1600" strike="noStrike" u="none">
                <a:solidFill>
                  <a:schemeClr val="dk1"/>
                </a:solidFill>
                <a:effectLst/>
                <a:uFillTx/>
                <a:latin typeface="Times New Roman"/>
                <a:ea typeface="宋体"/>
              </a:rPr>
              <a:t>Fifth level</a:t>
            </a:r>
            <a:endParaRPr b="0" lang="en-GB" sz="1600" strike="noStrike" u="none">
              <a:solidFill>
                <a:srgbClr val="000000"/>
              </a:solidFill>
              <a:effectLst/>
              <a:uFillTx/>
              <a:latin typeface="Arial"/>
            </a:endParaRPr>
          </a:p>
        </p:txBody>
      </p:sp>
      <p:sp>
        <p:nvSpPr>
          <p:cNvPr id="41" name="PlaceHolder 4"/>
          <p:cNvSpPr>
            <a:spLocks noGrp="1"/>
          </p:cNvSpPr>
          <p:nvPr>
            <p:ph type="body"/>
          </p:nvPr>
        </p:nvSpPr>
        <p:spPr>
          <a:xfrm>
            <a:off x="6193440" y="1535040"/>
            <a:ext cx="5387400" cy="637920"/>
          </a:xfrm>
          <a:prstGeom prst="rect">
            <a:avLst/>
          </a:prstGeom>
          <a:noFill/>
          <a:ln w="0">
            <a:noFill/>
          </a:ln>
        </p:spPr>
        <p:txBody>
          <a:bodyPr numCol="1" spcCol="0" lIns="92160" rIns="92160" tIns="46080" bIns="46080" anchor="b">
            <a:noAutofit/>
          </a:bodyPr>
          <a:p>
            <a:pPr indent="0">
              <a:lnSpc>
                <a:spcPct val="100000"/>
              </a:lnSpc>
              <a:spcBef>
                <a:spcPts val="720"/>
              </a:spcBef>
              <a:buNone/>
              <a:tabLst>
                <a:tab algn="l" pos="0"/>
              </a:tabLst>
            </a:pPr>
            <a:r>
              <a:rPr b="1" lang="en-US" sz="2400" strike="noStrike" u="none">
                <a:solidFill>
                  <a:schemeClr val="dk1"/>
                </a:solidFill>
                <a:effectLst/>
                <a:uFillTx/>
                <a:latin typeface="Arial"/>
                <a:ea typeface="宋体"/>
              </a:rPr>
              <a:t>Click to edit Master text styles</a:t>
            </a:r>
            <a:endParaRPr b="0" lang="en-GB" sz="2400" strike="noStrike" u="none">
              <a:solidFill>
                <a:srgbClr val="000000"/>
              </a:solidFill>
              <a:effectLst/>
              <a:uFillTx/>
              <a:latin typeface="Arial"/>
            </a:endParaRPr>
          </a:p>
        </p:txBody>
      </p:sp>
      <p:sp>
        <p:nvSpPr>
          <p:cNvPr id="42" name="PlaceHolder 5"/>
          <p:cNvSpPr>
            <a:spLocks noGrp="1"/>
          </p:cNvSpPr>
          <p:nvPr>
            <p:ph type="body"/>
          </p:nvPr>
        </p:nvSpPr>
        <p:spPr>
          <a:xfrm>
            <a:off x="6193440" y="2174760"/>
            <a:ext cx="5387400" cy="394956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Click to edit Master text styles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Second level</a:t>
            </a:r>
            <a:endParaRPr b="0" lang="en-GB" sz="2000" strike="noStrike" u="none">
              <a:solidFill>
                <a:srgbClr val="000000"/>
              </a:solidFill>
              <a:effectLst/>
              <a:uFillTx/>
              <a:latin typeface="Arial"/>
            </a:endParaRPr>
          </a:p>
          <a:p>
            <a:pPr marL="1143000" indent="-228600">
              <a:lnSpc>
                <a:spcPct val="100000"/>
              </a:lnSpc>
              <a:spcBef>
                <a:spcPts val="541"/>
              </a:spcBef>
              <a:spcAft>
                <a:spcPts val="181"/>
              </a:spcAft>
              <a:buNone/>
              <a:tabLst>
                <a:tab algn="l" pos="0"/>
              </a:tabLst>
            </a:pPr>
            <a:r>
              <a:rPr b="0" lang="en-US" sz="1800" strike="noStrike" u="none">
                <a:solidFill>
                  <a:schemeClr val="dk1"/>
                </a:solidFill>
                <a:effectLst/>
                <a:uFillTx/>
                <a:latin typeface="Arial"/>
                <a:ea typeface="宋体"/>
              </a:rPr>
              <a:t>Third level</a:t>
            </a:r>
            <a:endParaRPr b="0" lang="en-GB" sz="1800" strike="noStrike" u="none">
              <a:solidFill>
                <a:srgbClr val="000000"/>
              </a:solidFill>
              <a:effectLst/>
              <a:uFillTx/>
              <a:latin typeface="Arial"/>
            </a:endParaRPr>
          </a:p>
          <a:p>
            <a:pPr marL="1600200" indent="-228600">
              <a:lnSpc>
                <a:spcPct val="100000"/>
              </a:lnSpc>
              <a:spcBef>
                <a:spcPts val="400"/>
              </a:spcBef>
              <a:buNone/>
              <a:tabLst>
                <a:tab algn="l" pos="0"/>
              </a:tabLst>
            </a:pPr>
            <a:r>
              <a:rPr b="0" lang="en-US" sz="1600" strike="noStrike" u="none">
                <a:solidFill>
                  <a:schemeClr val="dk1"/>
                </a:solidFill>
                <a:effectLst/>
                <a:uFillTx/>
                <a:latin typeface="Times New Roman"/>
                <a:ea typeface="宋体"/>
              </a:rPr>
              <a:t>Fourth level</a:t>
            </a:r>
            <a:endParaRPr b="0" lang="en-GB" sz="1600" strike="noStrike" u="none">
              <a:solidFill>
                <a:srgbClr val="000000"/>
              </a:solidFill>
              <a:effectLst/>
              <a:uFillTx/>
              <a:latin typeface="Arial"/>
            </a:endParaRPr>
          </a:p>
          <a:p>
            <a:pPr marL="2057400" indent="-228600">
              <a:lnSpc>
                <a:spcPct val="100000"/>
              </a:lnSpc>
              <a:spcBef>
                <a:spcPts val="320"/>
              </a:spcBef>
              <a:buNone/>
              <a:tabLst>
                <a:tab algn="l" pos="0"/>
              </a:tabLst>
            </a:pPr>
            <a:r>
              <a:rPr b="0" lang="en-US" sz="1600" strike="noStrike" u="none">
                <a:solidFill>
                  <a:schemeClr val="dk1"/>
                </a:solidFill>
                <a:effectLst/>
                <a:uFillTx/>
                <a:latin typeface="Times New Roman"/>
                <a:ea typeface="宋体"/>
              </a:rPr>
              <a:t>Fifth level</a:t>
            </a:r>
            <a:endParaRPr b="0" lang="en-GB" sz="1600" strike="noStrike" u="none">
              <a:solidFill>
                <a:srgbClr val="000000"/>
              </a:solidFill>
              <a:effectLst/>
              <a:uFillTx/>
              <a:latin typeface="Arial"/>
            </a:endParaRPr>
          </a:p>
        </p:txBody>
      </p:sp>
      <p:sp>
        <p:nvSpPr>
          <p:cNvPr id="43" name="PlaceHolder 6"/>
          <p:cNvSpPr>
            <a:spLocks noGrp="1"/>
          </p:cNvSpPr>
          <p:nvPr>
            <p:ph type="ftr" idx="15"/>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44" name="PlaceHolder 7"/>
          <p:cNvSpPr>
            <a:spLocks noGrp="1"/>
          </p:cNvSpPr>
          <p:nvPr>
            <p:ph type="sldNum" idx="16"/>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5A2ABFFD-0F25-4032-991E-9363C6F40963}"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45" name="Rectangle 2"/>
          <p:cNvSpPr/>
          <p:nvPr/>
        </p:nvSpPr>
        <p:spPr>
          <a:xfrm>
            <a:off x="484560" y="287280"/>
            <a:ext cx="11165760" cy="5856120"/>
          </a:xfrm>
          <a:prstGeom prst="rect">
            <a:avLst/>
          </a:prstGeom>
          <a:noFill/>
          <a:ln w="25400">
            <a:solidFill>
              <a:srgbClr val="993366"/>
            </a:solidFill>
            <a:miter/>
          </a:ln>
        </p:spPr>
        <p:style>
          <a:lnRef idx="0"/>
          <a:fillRef idx="0"/>
          <a:effectRef idx="0"/>
          <a:fontRef idx="minor"/>
        </p:style>
        <p:txBody>
          <a:bodyPr wrap="none" lIns="90000" rIns="90000" tIns="45000" bIns="45000" anchor="ctr">
            <a:noAutofit/>
          </a:bodyPr>
          <a:p>
            <a:pPr>
              <a:lnSpc>
                <a:spcPct val="100000"/>
              </a:lnSpc>
              <a:spcBef>
                <a:spcPts val="720"/>
              </a:spcBef>
            </a:pPr>
            <a:endParaRPr b="0" lang="en-US" sz="2400" strike="noStrike" u="none">
              <a:solidFill>
                <a:schemeClr val="dk1"/>
              </a:solidFill>
              <a:effectLst/>
              <a:uFillTx/>
              <a:latin typeface="Arial"/>
              <a:ea typeface="宋体"/>
            </a:endParaRPr>
          </a:p>
        </p:txBody>
      </p:sp>
      <p:sp>
        <p:nvSpPr>
          <p:cNvPr id="46" name="PlaceHolder 1"/>
          <p:cNvSpPr>
            <a:spLocks noGrp="1"/>
          </p:cNvSpPr>
          <p:nvPr>
            <p:ph type="title"/>
          </p:nvPr>
        </p:nvSpPr>
        <p:spPr>
          <a:xfrm>
            <a:off x="941760" y="422280"/>
            <a:ext cx="1036152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Click to edit Master title style</a:t>
            </a:r>
            <a:endParaRPr b="0" lang="en-GB" sz="3200" strike="noStrike" u="none">
              <a:solidFill>
                <a:srgbClr val="000000"/>
              </a:solidFill>
              <a:effectLst/>
              <a:uFillTx/>
              <a:latin typeface="Arial"/>
            </a:endParaRPr>
          </a:p>
        </p:txBody>
      </p:sp>
      <p:sp>
        <p:nvSpPr>
          <p:cNvPr id="47" name="PlaceHolder 2"/>
          <p:cNvSpPr>
            <a:spLocks noGrp="1"/>
          </p:cNvSpPr>
          <p:nvPr>
            <p:ph type="ftr" idx="17"/>
          </p:nvPr>
        </p:nvSpPr>
        <p:spPr>
          <a:xfrm>
            <a:off x="1727280" y="6248520"/>
            <a:ext cx="8532720" cy="455400"/>
          </a:xfrm>
          <a:prstGeom prst="rect">
            <a:avLst/>
          </a:prstGeom>
          <a:noFill/>
          <a:ln w="9360">
            <a:noFill/>
          </a:ln>
        </p:spPr>
        <p:txBody>
          <a:bodyPr numCol="1" spcCol="0" lIns="92160" rIns="92160" tIns="46080" bIns="46080" anchor="ctr">
            <a:noAutofit/>
          </a:bodyPr>
          <a:lstStyle>
            <a:lvl1pPr indent="0" algn="ctr">
              <a:lnSpc>
                <a:spcPct val="100000"/>
              </a:lnSpc>
              <a:buNone/>
              <a:tabLst>
                <a:tab algn="l" pos="0"/>
              </a:tabLst>
              <a:defRPr b="0" lang="en-GB" sz="1400" strike="noStrike" u="none">
                <a:solidFill>
                  <a:srgbClr val="000000"/>
                </a:solidFill>
                <a:effectLst/>
                <a:uFillTx/>
                <a:latin typeface="Times New Roman"/>
              </a:defRPr>
            </a:lvl1pPr>
          </a:lstStyle>
          <a:p>
            <a:pPr indent="0" algn="ctr">
              <a:lnSpc>
                <a:spcPct val="100000"/>
              </a:lnSpc>
              <a:buNone/>
              <a:tabLst>
                <a:tab algn="l" pos="0"/>
              </a:tabLst>
            </a:pPr>
            <a:r>
              <a:rPr b="0" lang="en-GB" sz="1400" strike="noStrike" u="none">
                <a:solidFill>
                  <a:srgbClr val="000000"/>
                </a:solidFill>
                <a:effectLst/>
                <a:uFillTx/>
                <a:latin typeface="Times New Roman"/>
              </a:rPr>
              <a:t>&lt;footer&gt;</a:t>
            </a:r>
            <a:endParaRPr b="0" lang="en-GB" sz="1400" strike="noStrike" u="none">
              <a:solidFill>
                <a:srgbClr val="000000"/>
              </a:solidFill>
              <a:effectLst/>
              <a:uFillTx/>
              <a:latin typeface="Times New Roman"/>
            </a:endParaRPr>
          </a:p>
        </p:txBody>
      </p:sp>
      <p:sp>
        <p:nvSpPr>
          <p:cNvPr id="48" name="PlaceHolder 3"/>
          <p:cNvSpPr>
            <a:spLocks noGrp="1"/>
          </p:cNvSpPr>
          <p:nvPr>
            <p:ph type="sldNum" idx="18"/>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9FCFEEBA-3F51-4DC7-88E7-1611EB35CDF9}"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hyperlink" Target="https://www.polleverywhere.com/home" TargetMode="External"/><Relationship Id="rId2" Type="http://schemas.openxmlformats.org/officeDocument/2006/relationships/hyperlink" Target="https://pollev.com/haifengyu229" TargetMode="External"/><Relationship Id="rId3"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hyperlink" Target="mailto:haifeng@comp.nus.edu.sg" TargetMode="External"/><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2209680" y="1197000"/>
            <a:ext cx="7770600" cy="14680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CS5223 </a:t>
            </a:r>
            <a:br>
              <a:rPr sz="3200"/>
            </a:br>
            <a:r>
              <a:rPr b="0" lang="en-US" sz="3200" strike="noStrike" u="sng">
                <a:solidFill>
                  <a:schemeClr val="dk2"/>
                </a:solidFill>
                <a:effectLst/>
                <a:uFillTx/>
                <a:latin typeface="Arial"/>
                <a:ea typeface="宋体"/>
              </a:rPr>
              <a:t>Distributed Systems</a:t>
            </a:r>
            <a:endParaRPr b="0" lang="en-GB" sz="3200" strike="noStrike" u="none">
              <a:solidFill>
                <a:srgbClr val="000000"/>
              </a:solidFill>
              <a:effectLst/>
              <a:uFillTx/>
              <a:latin typeface="Arial"/>
            </a:endParaRPr>
          </a:p>
        </p:txBody>
      </p:sp>
      <p:sp>
        <p:nvSpPr>
          <p:cNvPr id="59" name="PlaceHolder 2"/>
          <p:cNvSpPr>
            <a:spLocks noGrp="1"/>
          </p:cNvSpPr>
          <p:nvPr>
            <p:ph type="subTitle"/>
          </p:nvPr>
        </p:nvSpPr>
        <p:spPr>
          <a:xfrm>
            <a:off x="2895480" y="3429000"/>
            <a:ext cx="6399000" cy="2970000"/>
          </a:xfrm>
          <a:prstGeom prst="rect">
            <a:avLst/>
          </a:prstGeom>
          <a:noFill/>
          <a:ln w="0">
            <a:noFill/>
          </a:ln>
        </p:spPr>
        <p:txBody>
          <a:bodyPr numCol="1" spcCol="0" lIns="92160" rIns="92160" tIns="46080" bIns="46080" anchor="t">
            <a:noAutofit/>
          </a:bodyPr>
          <a:p>
            <a:pPr indent="0" algn="ctr">
              <a:lnSpc>
                <a:spcPct val="100000"/>
              </a:lnSpc>
              <a:spcBef>
                <a:spcPts val="720"/>
              </a:spcBef>
              <a:buNone/>
              <a:tabLst>
                <a:tab algn="l" pos="0"/>
              </a:tabLst>
            </a:pPr>
            <a:r>
              <a:rPr b="0" lang="en-US" sz="2400" strike="noStrike" u="none">
                <a:solidFill>
                  <a:schemeClr val="dk1"/>
                </a:solidFill>
                <a:effectLst/>
                <a:uFillTx/>
                <a:latin typeface="Arial"/>
                <a:ea typeface="宋体"/>
              </a:rPr>
              <a:t>Lecture 0: Course Introduction</a:t>
            </a:r>
            <a:endParaRPr b="0" lang="en-GB" sz="2400" strike="noStrike" u="none">
              <a:solidFill>
                <a:srgbClr val="000000"/>
              </a:solidFill>
              <a:effectLst/>
              <a:uFillTx/>
              <a:latin typeface="Arial"/>
            </a:endParaRPr>
          </a:p>
          <a:p>
            <a:pPr indent="0" algn="ctr">
              <a:lnSpc>
                <a:spcPct val="100000"/>
              </a:lnSpc>
              <a:spcBef>
                <a:spcPts val="720"/>
              </a:spcBef>
              <a:buNone/>
              <a:tabLst>
                <a:tab algn="l" pos="0"/>
              </a:tabLst>
            </a:pPr>
            <a:r>
              <a:rPr b="0" lang="en-US" sz="2400" strike="noStrike" u="none">
                <a:solidFill>
                  <a:schemeClr val="dk1"/>
                </a:solidFill>
                <a:effectLst/>
                <a:uFillTx/>
                <a:latin typeface="Arial"/>
                <a:ea typeface="宋体"/>
              </a:rPr>
              <a:t>Instructor: YU Haifeng</a:t>
            </a:r>
            <a:endParaRPr b="0" lang="en-GB" sz="2400" strike="noStrike" u="none">
              <a:solidFill>
                <a:srgbClr val="000000"/>
              </a:solidFill>
              <a:effectLst/>
              <a:uFillTx/>
              <a:latin typeface="Arial"/>
            </a:endParaRPr>
          </a:p>
        </p:txBody>
      </p:sp>
      <p:sp>
        <p:nvSpPr>
          <p:cNvPr id="60" name="PlaceHolder 3"/>
          <p:cNvSpPr>
            <a:spLocks noGrp="1"/>
          </p:cNvSpPr>
          <p:nvPr>
            <p:ph type="sldNum" idx="23"/>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A300756E-1569-4A4D-96D0-2C74C11943ED}"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209680" y="15228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Emailing the TA about Team Forming</a:t>
            </a:r>
            <a:endParaRPr b="0" lang="en-GB" sz="3200" strike="noStrike" u="none">
              <a:solidFill>
                <a:srgbClr val="000000"/>
              </a:solidFill>
              <a:effectLst/>
              <a:uFillTx/>
              <a:latin typeface="Arial"/>
            </a:endParaRPr>
          </a:p>
        </p:txBody>
      </p:sp>
      <p:sp>
        <p:nvSpPr>
          <p:cNvPr id="87" name="PlaceHolder 2"/>
          <p:cNvSpPr>
            <a:spLocks noGrp="1"/>
          </p:cNvSpPr>
          <p:nvPr>
            <p:ph/>
          </p:nvPr>
        </p:nvSpPr>
        <p:spPr>
          <a:xfrm>
            <a:off x="685800" y="914400"/>
            <a:ext cx="10666080" cy="5103720"/>
          </a:xfrm>
          <a:prstGeom prst="rect">
            <a:avLst/>
          </a:prstGeom>
          <a:noFill/>
          <a:ln w="0">
            <a:noFill/>
          </a:ln>
        </p:spPr>
        <p:txBody>
          <a:bodyPr numCol="1" spcCol="0" lIns="92160" rIns="92160" tIns="46080" bIns="46080" anchor="t">
            <a:noAutofit/>
          </a:bodyPr>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Each team should have a single representative</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rgbClr val="ff0000"/>
                </a:solidFill>
                <a:effectLst/>
                <a:uFillTx/>
                <a:latin typeface="Arial"/>
                <a:ea typeface="宋体"/>
              </a:rPr>
              <a:t>Each team should send only 1 email, from the representative to our TA (Ong Wei Hong, weihong.ong@u.nus.edu)</a:t>
            </a:r>
            <a:endParaRPr b="0" lang="en-GB" sz="20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tabLst>
                <a:tab algn="l" pos="0"/>
              </a:tabLst>
            </a:pPr>
            <a:r>
              <a:rPr b="0" lang="en-US" sz="2000" strike="noStrike" u="none">
                <a:solidFill>
                  <a:srgbClr val="ff0000"/>
                </a:solidFill>
                <a:effectLst/>
                <a:uFillTx/>
                <a:latin typeface="Arial"/>
                <a:ea typeface="宋体"/>
              </a:rPr>
              <a:t>Email subject </a:t>
            </a:r>
            <a:r>
              <a:rPr b="0" lang="en-US" sz="2000" strike="noStrike" u="none">
                <a:solidFill>
                  <a:schemeClr val="dk1"/>
                </a:solidFill>
                <a:effectLst/>
                <a:uFillTx/>
                <a:latin typeface="Arial"/>
                <a:ea typeface="宋体"/>
              </a:rPr>
              <a:t>should be:</a:t>
            </a:r>
            <a:endParaRPr b="0" lang="en-GB" sz="20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tabLst>
                <a:tab algn="l" pos="0"/>
              </a:tabLst>
            </a:pPr>
            <a:r>
              <a:rPr b="0" lang="en-US" sz="1800" strike="noStrike" u="none">
                <a:solidFill>
                  <a:schemeClr val="dk1"/>
                </a:solidFill>
                <a:effectLst/>
                <a:uFillTx/>
                <a:latin typeface="Arial"/>
                <a:ea typeface="宋体"/>
              </a:rPr>
              <a:t>[CS5223 Team for Assignment One] or </a:t>
            </a:r>
            <a:endParaRPr b="0" lang="en-GB" sz="18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tabLst>
                <a:tab algn="l" pos="0"/>
              </a:tabLst>
            </a:pPr>
            <a:r>
              <a:rPr b="0" lang="en-US" sz="1800" strike="noStrike" u="none">
                <a:solidFill>
                  <a:schemeClr val="dk1"/>
                </a:solidFill>
                <a:effectLst/>
                <a:uFillTx/>
                <a:latin typeface="Arial"/>
                <a:ea typeface="宋体"/>
              </a:rPr>
              <a:t>[CS5223 Team for Assignment Two]</a:t>
            </a:r>
            <a:endParaRPr b="0" lang="en-GB" sz="18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tabLst>
                <a:tab algn="l" pos="0"/>
              </a:tabLst>
            </a:pPr>
            <a:r>
              <a:rPr b="0" lang="en-US" sz="2000" strike="noStrike" u="none">
                <a:solidFill>
                  <a:srgbClr val="ff0000"/>
                </a:solidFill>
                <a:effectLst/>
                <a:uFillTx/>
                <a:latin typeface="Arial"/>
                <a:ea typeface="宋体"/>
              </a:rPr>
              <a:t>Email content </a:t>
            </a:r>
            <a:r>
              <a:rPr b="0" lang="en-US" sz="2000" strike="noStrike" u="none">
                <a:solidFill>
                  <a:schemeClr val="dk1"/>
                </a:solidFill>
                <a:effectLst/>
                <a:uFillTx/>
                <a:latin typeface="Arial"/>
                <a:ea typeface="宋体"/>
              </a:rPr>
              <a:t>should be:</a:t>
            </a:r>
            <a:endParaRPr b="0" lang="en-GB" sz="20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tabLst>
                <a:tab algn="l" pos="0"/>
              </a:tabLst>
            </a:pPr>
            <a:r>
              <a:rPr b="0" lang="en-US" sz="1800" strike="noStrike" u="none">
                <a:solidFill>
                  <a:schemeClr val="dk1"/>
                </a:solidFill>
                <a:effectLst/>
                <a:uFillTx/>
                <a:latin typeface="Arial"/>
                <a:ea typeface="宋体"/>
              </a:rPr>
              <a:t>Team member #1: Student number</a:t>
            </a:r>
            <a:endParaRPr b="0" lang="en-GB" sz="18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tabLst>
                <a:tab algn="l" pos="0"/>
              </a:tabLst>
            </a:pPr>
            <a:r>
              <a:rPr b="0" lang="en-US" sz="1800" strike="noStrike" u="none">
                <a:solidFill>
                  <a:schemeClr val="dk1"/>
                </a:solidFill>
                <a:effectLst/>
                <a:uFillTx/>
                <a:latin typeface="Arial"/>
                <a:ea typeface="宋体"/>
              </a:rPr>
              <a:t>Team member #2: Student number</a:t>
            </a:r>
            <a:endParaRPr b="0" lang="en-GB" sz="18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tabLst>
                <a:tab algn="l" pos="0"/>
              </a:tabLst>
            </a:pPr>
            <a:r>
              <a:rPr b="0" lang="en-US" sz="1800" strike="noStrike" u="none">
                <a:solidFill>
                  <a:schemeClr val="dk1"/>
                </a:solidFill>
                <a:effectLst/>
                <a:uFillTx/>
                <a:latin typeface="Arial"/>
                <a:ea typeface="宋体"/>
              </a:rPr>
              <a:t>Team member #3: Student number</a:t>
            </a:r>
            <a:endParaRPr b="0" lang="en-GB" sz="18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tabLst>
                <a:tab algn="l" pos="0"/>
              </a:tabLst>
            </a:pPr>
            <a:r>
              <a:rPr b="0" lang="en-US" sz="1800" strike="noStrike" u="none">
                <a:solidFill>
                  <a:schemeClr val="dk1"/>
                </a:solidFill>
                <a:effectLst/>
                <a:uFillTx/>
                <a:latin typeface="Arial"/>
                <a:ea typeface="宋体"/>
              </a:rPr>
              <a:t>The team members should be </a:t>
            </a:r>
            <a:r>
              <a:rPr b="0" lang="en-US" sz="1800" strike="noStrike" u="none">
                <a:solidFill>
                  <a:srgbClr val="ff0000"/>
                </a:solidFill>
                <a:effectLst/>
                <a:uFillTx/>
                <a:latin typeface="Arial"/>
                <a:ea typeface="宋体"/>
              </a:rPr>
              <a:t>ordered by student number</a:t>
            </a:r>
            <a:endParaRPr b="0" lang="en-GB" sz="18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The email should </a:t>
            </a:r>
            <a:r>
              <a:rPr b="0" lang="en-US" sz="2000" strike="noStrike" u="none">
                <a:solidFill>
                  <a:srgbClr val="ff0000"/>
                </a:solidFill>
                <a:effectLst/>
                <a:uFillTx/>
                <a:latin typeface="Arial"/>
                <a:ea typeface="宋体"/>
              </a:rPr>
              <a:t>cc all team members.</a:t>
            </a:r>
            <a:endParaRPr b="0" lang="en-GB" sz="2000" strike="noStrike" u="none">
              <a:solidFill>
                <a:srgbClr val="000000"/>
              </a:solidFill>
              <a:effectLst/>
              <a:uFillTx/>
              <a:latin typeface="Arial"/>
            </a:endParaRPr>
          </a:p>
          <a:p>
            <a:pPr indent="0">
              <a:lnSpc>
                <a:spcPct val="100000"/>
              </a:lnSpc>
              <a:spcBef>
                <a:spcPts val="541"/>
              </a:spcBef>
              <a:buNone/>
              <a:tabLst>
                <a:tab algn="l" pos="0"/>
              </a:tabLst>
            </a:pPr>
            <a:endParaRPr b="0" lang="en-GB" sz="1800" strike="noStrike" u="none">
              <a:solidFill>
                <a:srgbClr val="000000"/>
              </a:solidFill>
              <a:effectLst/>
              <a:uFillTx/>
              <a:latin typeface="Arial"/>
            </a:endParaRPr>
          </a:p>
        </p:txBody>
      </p:sp>
      <p:sp>
        <p:nvSpPr>
          <p:cNvPr id="88" name="PlaceHolder 3"/>
          <p:cNvSpPr>
            <a:spLocks noGrp="1"/>
          </p:cNvSpPr>
          <p:nvPr>
            <p:ph type="sldNum" idx="32"/>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0D22CADA-9478-4F1B-B524-617BF46D1549}"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230560" y="152280"/>
            <a:ext cx="7770600" cy="98892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Demo for Assignment One</a:t>
            </a:r>
            <a:endParaRPr b="0" lang="en-GB" sz="3200" strike="noStrike" u="none">
              <a:solidFill>
                <a:srgbClr val="000000"/>
              </a:solidFill>
              <a:effectLst/>
              <a:uFillTx/>
              <a:latin typeface="Arial"/>
            </a:endParaRPr>
          </a:p>
        </p:txBody>
      </p:sp>
      <p:sp>
        <p:nvSpPr>
          <p:cNvPr id="90" name="PlaceHolder 2"/>
          <p:cNvSpPr>
            <a:spLocks noGrp="1"/>
          </p:cNvSpPr>
          <p:nvPr>
            <p:ph/>
          </p:nvPr>
        </p:nvSpPr>
        <p:spPr>
          <a:xfrm>
            <a:off x="914400" y="1066680"/>
            <a:ext cx="10590120" cy="495108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rgbClr val="ff0000"/>
                </a:solidFill>
                <a:effectLst/>
                <a:uFillTx/>
                <a:latin typeface="Arial"/>
                <a:ea typeface="宋体"/>
              </a:rPr>
              <a:t>11-12 Oct 2025 </a:t>
            </a:r>
            <a:r>
              <a:rPr b="0" lang="en-US" sz="2400" strike="noStrike" u="none">
                <a:solidFill>
                  <a:schemeClr val="dk1"/>
                </a:solidFill>
                <a:effectLst/>
                <a:uFillTx/>
                <a:latin typeface="Arial"/>
                <a:ea typeface="宋体"/>
              </a:rPr>
              <a:t>(Saturday and Sunday) will be the demo days for Assignment One</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We will assign you a time slot – demo will be done remotely via zoom</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I expect every team to show up during the assigned slot on that day – this should be viewed as a pre-condition for taking this module (similar to the date for final exam…)</a:t>
            </a:r>
            <a:endParaRPr b="0" lang="en-GB" sz="20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p:txBody>
      </p:sp>
      <p:sp>
        <p:nvSpPr>
          <p:cNvPr id="91" name="PlaceHolder 3"/>
          <p:cNvSpPr>
            <a:spLocks noGrp="1"/>
          </p:cNvSpPr>
          <p:nvPr>
            <p:ph type="sldNum" idx="33"/>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B139ADEB-4F6A-41C0-B39C-C6F777CBCCD4}"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30560" y="152280"/>
            <a:ext cx="7770600" cy="98892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Quiz</a:t>
            </a:r>
            <a:endParaRPr b="0" lang="en-GB" sz="3200" strike="noStrike" u="none">
              <a:solidFill>
                <a:srgbClr val="000000"/>
              </a:solidFill>
              <a:effectLst/>
              <a:uFillTx/>
              <a:latin typeface="Arial"/>
            </a:endParaRPr>
          </a:p>
        </p:txBody>
      </p:sp>
      <p:sp>
        <p:nvSpPr>
          <p:cNvPr id="93" name="PlaceHolder 2"/>
          <p:cNvSpPr>
            <a:spLocks noGrp="1"/>
          </p:cNvSpPr>
          <p:nvPr>
            <p:ph/>
          </p:nvPr>
        </p:nvSpPr>
        <p:spPr>
          <a:xfrm>
            <a:off x="762120" y="914400"/>
            <a:ext cx="10666080" cy="4951080"/>
          </a:xfrm>
          <a:prstGeom prst="rect">
            <a:avLst/>
          </a:prstGeom>
          <a:noFill/>
          <a:ln w="0">
            <a:noFill/>
          </a:ln>
        </p:spPr>
        <p:txBody>
          <a:bodyPr numCol="1" spcCol="0" lIns="92160" rIns="92160" tIns="46080" bIns="46080" anchor="t">
            <a:noAutofit/>
          </a:bodyPr>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Quiz (</a:t>
            </a:r>
            <a:r>
              <a:rPr b="0" lang="en-US" sz="2000" strike="noStrike" u="none">
                <a:solidFill>
                  <a:srgbClr val="ff0000"/>
                </a:solidFill>
                <a:effectLst/>
                <a:uFillTx/>
                <a:latin typeface="Arial"/>
                <a:ea typeface="宋体"/>
              </a:rPr>
              <a:t>6:30pm-8:30pm, 13 Nov 2025</a:t>
            </a:r>
            <a:r>
              <a:rPr b="0" lang="en-US" sz="2000" strike="noStrike" u="none">
                <a:solidFill>
                  <a:schemeClr val="dk1"/>
                </a:solidFill>
                <a:effectLst/>
                <a:uFillTx/>
                <a:latin typeface="Arial"/>
                <a:ea typeface="宋体"/>
              </a:rPr>
              <a:t>, open-book, no softcopy materials, no electronic devices)</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Will be done face-to-face, and NOT online</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I expect everyone to be available at the above timeslot – this should be viewed as a pre-condition for taking this module (similar to the date for final exam…)</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rgbClr val="ff0000"/>
                </a:solidFill>
                <a:effectLst/>
                <a:uFillTx/>
                <a:latin typeface="Arial"/>
                <a:ea typeface="宋体"/>
              </a:rPr>
              <a:t>Repeat: This is a pre-condition for taking this module!</a:t>
            </a:r>
            <a:endParaRPr b="0" lang="en-GB" sz="20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pPr>
            <a:r>
              <a:rPr b="0" lang="en-US" sz="1800" strike="noStrike" u="none">
                <a:solidFill>
                  <a:schemeClr val="dk1"/>
                </a:solidFill>
                <a:effectLst/>
                <a:uFillTx/>
                <a:latin typeface="Arial"/>
                <a:ea typeface="宋体"/>
              </a:rPr>
              <a:t>Will NOT honor any request for doing the take-home assessments on a different time/date – this is a commitment</a:t>
            </a:r>
            <a:endParaRPr b="0" lang="en-GB" sz="18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pPr>
            <a:r>
              <a:rPr b="0" lang="en-US" sz="1800" strike="noStrike" u="none">
                <a:solidFill>
                  <a:schemeClr val="dk1"/>
                </a:solidFill>
                <a:effectLst/>
                <a:uFillTx/>
                <a:latin typeface="Arial"/>
                <a:ea typeface="宋体"/>
              </a:rPr>
              <a:t>No special consideration will be given (and NEVER had been given before in previous years)</a:t>
            </a:r>
            <a:endParaRPr b="0" lang="en-GB" sz="1800" strike="noStrike" u="none">
              <a:solidFill>
                <a:srgbClr val="000000"/>
              </a:solidFill>
              <a:effectLst/>
              <a:uFillTx/>
              <a:latin typeface="Arial"/>
            </a:endParaRPr>
          </a:p>
        </p:txBody>
      </p:sp>
      <p:sp>
        <p:nvSpPr>
          <p:cNvPr id="94" name="PlaceHolder 3"/>
          <p:cNvSpPr>
            <a:spLocks noGrp="1"/>
          </p:cNvSpPr>
          <p:nvPr>
            <p:ph type="sldNum" idx="34"/>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A6F566F8-3A85-4D6D-AE33-9ECDD85D5D7B}"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941760" y="422280"/>
            <a:ext cx="1036152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Small Amount of Informal Homework</a:t>
            </a:r>
            <a:endParaRPr b="0" lang="en-GB" sz="3200" strike="noStrike" u="none">
              <a:solidFill>
                <a:srgbClr val="000000"/>
              </a:solidFill>
              <a:effectLst/>
              <a:uFillTx/>
              <a:latin typeface="Arial"/>
            </a:endParaRPr>
          </a:p>
        </p:txBody>
      </p:sp>
      <p:sp>
        <p:nvSpPr>
          <p:cNvPr id="96" name="PlaceHolder 2"/>
          <p:cNvSpPr>
            <a:spLocks noGrp="1"/>
          </p:cNvSpPr>
          <p:nvPr>
            <p:ph/>
          </p:nvPr>
        </p:nvSpPr>
        <p:spPr>
          <a:xfrm>
            <a:off x="887040" y="1192320"/>
            <a:ext cx="10465200" cy="46735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Does not count toward final grade</a:t>
            </a: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No need to submit – will be discussed in class</a:t>
            </a:r>
            <a:endParaRPr b="0" lang="en-GB" sz="2400" strike="noStrike" u="none">
              <a:solidFill>
                <a:srgbClr val="000000"/>
              </a:solidFill>
              <a:effectLst/>
              <a:uFillTx/>
              <a:latin typeface="Arial"/>
            </a:endParaRPr>
          </a:p>
          <a:p>
            <a:pPr marL="1143000" indent="-228600">
              <a:lnSpc>
                <a:spcPct val="100000"/>
              </a:lnSpc>
              <a:spcBef>
                <a:spcPts val="541"/>
              </a:spcBef>
              <a:spcAft>
                <a:spcPts val="181"/>
              </a:spcAft>
              <a:buNone/>
              <a:tabLst>
                <a:tab algn="l" pos="0"/>
              </a:tabLst>
            </a:pPr>
            <a:endParaRPr b="0" lang="en-GB" sz="18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But you should do it</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Help you to do better in quiz</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An important and prompt feedback to you</a:t>
            </a:r>
            <a:endParaRPr b="0" lang="en-GB" sz="2000" strike="noStrike" u="none">
              <a:solidFill>
                <a:srgbClr val="000000"/>
              </a:solidFill>
              <a:effectLst/>
              <a:uFillTx/>
              <a:latin typeface="Arial"/>
            </a:endParaRPr>
          </a:p>
          <a:p>
            <a:pPr marL="1143000" indent="-228600">
              <a:lnSpc>
                <a:spcPct val="100000"/>
              </a:lnSpc>
              <a:spcBef>
                <a:spcPts val="541"/>
              </a:spcBef>
              <a:spcAft>
                <a:spcPts val="181"/>
              </a:spcAft>
              <a:buNone/>
              <a:tabLst>
                <a:tab algn="l" pos="0"/>
              </a:tabLst>
            </a:pPr>
            <a:endParaRPr b="0" lang="en-GB" sz="18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Both Assignment One and Assignment Two are due only after half of the semester is gone</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You may realize too late that you are not following (if you ignore the homework)</a:t>
            </a:r>
            <a:endParaRPr b="0" lang="en-GB" sz="2000" strike="noStrike" u="none">
              <a:solidFill>
                <a:srgbClr val="000000"/>
              </a:solidFill>
              <a:effectLst/>
              <a:uFillTx/>
              <a:latin typeface="Arial"/>
            </a:endParaRPr>
          </a:p>
        </p:txBody>
      </p:sp>
      <p:sp>
        <p:nvSpPr>
          <p:cNvPr id="97" name="PlaceHolder 3"/>
          <p:cNvSpPr>
            <a:spLocks noGrp="1"/>
          </p:cNvSpPr>
          <p:nvPr>
            <p:ph type="sldNum" idx="35"/>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A5C697F3-5F8D-4883-9937-769D6B664158}"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2009160" y="419040"/>
            <a:ext cx="809604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You Should Attend All Classes</a:t>
            </a:r>
            <a:endParaRPr b="0" lang="en-GB" sz="3200" strike="noStrike" u="none">
              <a:solidFill>
                <a:srgbClr val="000000"/>
              </a:solidFill>
              <a:effectLst/>
              <a:uFillTx/>
              <a:latin typeface="Arial"/>
            </a:endParaRPr>
          </a:p>
        </p:txBody>
      </p:sp>
      <p:sp>
        <p:nvSpPr>
          <p:cNvPr id="99" name="PlaceHolder 2"/>
          <p:cNvSpPr>
            <a:spLocks noGrp="1"/>
          </p:cNvSpPr>
          <p:nvPr>
            <p:ph/>
          </p:nvPr>
        </p:nvSpPr>
        <p:spPr>
          <a:xfrm>
            <a:off x="914400" y="1371600"/>
            <a:ext cx="10285200" cy="46465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Since you are enrolled in CS5223, you are expected to attend all CS5223 classes</a:t>
            </a:r>
            <a:endParaRPr b="0" lang="en-GB" sz="2400" strike="noStrike" u="none">
              <a:solidFill>
                <a:srgbClr val="000000"/>
              </a:solidFill>
              <a:effectLst/>
              <a:uFillTx/>
              <a:latin typeface="Arial"/>
            </a:endParaRPr>
          </a:p>
          <a:p>
            <a:pPr indent="0">
              <a:lnSpc>
                <a:spcPct val="100000"/>
              </a:lnSpc>
              <a:spcBef>
                <a:spcPts val="720"/>
              </a:spcBef>
              <a:buNone/>
              <a:tabLst>
                <a:tab algn="l" pos="0"/>
              </a:tabLst>
            </a:pP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Some important issues, announcements, clarifications will be made in class --- </a:t>
            </a:r>
            <a:r>
              <a:rPr b="0" lang="en-US" sz="2400" strike="noStrike" u="none">
                <a:solidFill>
                  <a:srgbClr val="ff0000"/>
                </a:solidFill>
                <a:effectLst/>
                <a:uFillTx/>
                <a:latin typeface="Arial"/>
                <a:ea typeface="宋体"/>
              </a:rPr>
              <a:t>if you only rely on emails and Canvas announcements, you will miss those</a:t>
            </a:r>
            <a:endParaRPr b="0" lang="en-GB" sz="2400" strike="noStrike" u="none">
              <a:solidFill>
                <a:srgbClr val="000000"/>
              </a:solidFill>
              <a:effectLst/>
              <a:uFillTx/>
              <a:latin typeface="Arial"/>
            </a:endParaRPr>
          </a:p>
          <a:p>
            <a:pPr indent="0">
              <a:lnSpc>
                <a:spcPct val="100000"/>
              </a:lnSpc>
              <a:spcBef>
                <a:spcPts val="720"/>
              </a:spcBef>
              <a:buNone/>
              <a:tabLst>
                <a:tab algn="l" pos="0"/>
              </a:tabLst>
            </a:pPr>
            <a:endParaRPr b="0" lang="en-GB" sz="2400" strike="noStrike" u="none">
              <a:solidFill>
                <a:srgbClr val="000000"/>
              </a:solidFill>
              <a:effectLst/>
              <a:uFillTx/>
              <a:latin typeface="Arial"/>
            </a:endParaRPr>
          </a:p>
        </p:txBody>
      </p:sp>
      <p:sp>
        <p:nvSpPr>
          <p:cNvPr id="100" name="PlaceHolder 3"/>
          <p:cNvSpPr>
            <a:spLocks noGrp="1"/>
          </p:cNvSpPr>
          <p:nvPr>
            <p:ph type="sldNum" idx="36"/>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12F95958-24EF-49F4-B266-F37CEF47285D}"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2230560" y="30492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No Assessment-Oriented Training</a:t>
            </a:r>
            <a:endParaRPr b="0" lang="en-GB" sz="3200" strike="noStrike" u="none">
              <a:solidFill>
                <a:srgbClr val="000000"/>
              </a:solidFill>
              <a:effectLst/>
              <a:uFillTx/>
              <a:latin typeface="Arial"/>
            </a:endParaRPr>
          </a:p>
        </p:txBody>
      </p:sp>
      <p:sp>
        <p:nvSpPr>
          <p:cNvPr id="102" name="PlaceHolder 2"/>
          <p:cNvSpPr>
            <a:spLocks noGrp="1"/>
          </p:cNvSpPr>
          <p:nvPr>
            <p:ph/>
          </p:nvPr>
        </p:nvSpPr>
        <p:spPr>
          <a:xfrm>
            <a:off x="914400" y="1122480"/>
            <a:ext cx="10285200" cy="48193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You are familiar with:</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Preparation classes for GRE, Toefl, Gmat, etc.</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High school classes to prepare you to score better in university entrance exams</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But this course is very different…</a:t>
            </a:r>
            <a:endParaRPr b="0" lang="en-GB" sz="2000" strike="noStrike" u="none">
              <a:solidFill>
                <a:srgbClr val="000000"/>
              </a:solidFill>
              <a:effectLst/>
              <a:uFillTx/>
              <a:latin typeface="Arial"/>
            </a:endParaRPr>
          </a:p>
          <a:p>
            <a:pPr marL="1143000" indent="-228600">
              <a:lnSpc>
                <a:spcPct val="100000"/>
              </a:lnSpc>
              <a:spcBef>
                <a:spcPts val="541"/>
              </a:spcBef>
              <a:spcAft>
                <a:spcPts val="181"/>
              </a:spcAft>
              <a:buNone/>
              <a:tabLst>
                <a:tab algn="l" pos="0"/>
              </a:tabLst>
            </a:pPr>
            <a:endParaRPr b="0" lang="en-GB" sz="18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Quiz is the only paper-pencil assessment for this course</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Preparing for it is not our (most important) goal</a:t>
            </a:r>
            <a:endParaRPr b="0" lang="en-GB" sz="2000" strike="noStrike" u="none">
              <a:solidFill>
                <a:srgbClr val="000000"/>
              </a:solidFill>
              <a:effectLst/>
              <a:uFillTx/>
              <a:latin typeface="Arial"/>
            </a:endParaRPr>
          </a:p>
          <a:p>
            <a:pPr marL="1143000" indent="-228600">
              <a:lnSpc>
                <a:spcPct val="100000"/>
              </a:lnSpc>
              <a:spcBef>
                <a:spcPts val="541"/>
              </a:spcBef>
              <a:spcAft>
                <a:spcPts val="181"/>
              </a:spcAft>
              <a:buNone/>
              <a:tabLst>
                <a:tab algn="l" pos="0"/>
              </a:tabLst>
            </a:pPr>
            <a:r>
              <a:rPr b="0" lang="en-US" sz="1800" strike="noStrike" u="none">
                <a:solidFill>
                  <a:schemeClr val="dk1"/>
                </a:solidFill>
                <a:effectLst/>
                <a:uFillTx/>
                <a:latin typeface="Arial"/>
                <a:ea typeface="宋体"/>
              </a:rPr>
              <a:t>	</a:t>
            </a:r>
            <a:endParaRPr b="0" lang="en-GB" sz="1800" strike="noStrike" u="none">
              <a:solidFill>
                <a:srgbClr val="000000"/>
              </a:solidFill>
              <a:effectLst/>
              <a:uFillTx/>
              <a:latin typeface="Arial"/>
            </a:endParaRPr>
          </a:p>
        </p:txBody>
      </p:sp>
      <p:sp>
        <p:nvSpPr>
          <p:cNvPr id="103" name="PlaceHolder 3"/>
          <p:cNvSpPr>
            <a:spLocks noGrp="1"/>
          </p:cNvSpPr>
          <p:nvPr>
            <p:ph type="sldNum" idx="37"/>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D4804179-AF31-499B-9CE0-B11523F9D64B}"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230560" y="422280"/>
            <a:ext cx="7770600" cy="109980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Why not train students to get better scores in the assessments? </a:t>
            </a:r>
            <a:endParaRPr b="0" lang="en-GB" sz="3200" strike="noStrike" u="none">
              <a:solidFill>
                <a:srgbClr val="000000"/>
              </a:solidFill>
              <a:effectLst/>
              <a:uFillTx/>
              <a:latin typeface="Arial"/>
            </a:endParaRPr>
          </a:p>
        </p:txBody>
      </p:sp>
      <p:sp>
        <p:nvSpPr>
          <p:cNvPr id="105" name="PlaceHolder 2"/>
          <p:cNvSpPr>
            <a:spLocks noGrp="1"/>
          </p:cNvSpPr>
          <p:nvPr>
            <p:ph/>
          </p:nvPr>
        </p:nvSpPr>
        <p:spPr>
          <a:xfrm>
            <a:off x="914400" y="1600200"/>
            <a:ext cx="10208880" cy="443844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Such training is </a:t>
            </a:r>
            <a:r>
              <a:rPr b="0" lang="en-US" sz="2400" strike="noStrike" u="none">
                <a:solidFill>
                  <a:srgbClr val="ff0000"/>
                </a:solidFill>
                <a:effectLst/>
                <a:uFillTx/>
                <a:latin typeface="Arial"/>
                <a:ea typeface="宋体"/>
              </a:rPr>
              <a:t>useless for your future </a:t>
            </a:r>
            <a:endParaRPr b="0" lang="en-GB" sz="2400" strike="noStrike" u="none">
              <a:solidFill>
                <a:srgbClr val="000000"/>
              </a:solidFill>
              <a:effectLst/>
              <a:uFillTx/>
              <a:latin typeface="Arial"/>
            </a:endParaRPr>
          </a:p>
          <a:p>
            <a:pPr indent="0">
              <a:lnSpc>
                <a:spcPct val="100000"/>
              </a:lnSpc>
              <a:spcBef>
                <a:spcPts val="720"/>
              </a:spcBef>
              <a:buNone/>
              <a:tabLst>
                <a:tab algn="l" pos="0"/>
              </a:tabLst>
            </a:pP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You will likely not take another paper-and-pencil assessment in distributed systems for the rest of your life…</a:t>
            </a:r>
            <a:endParaRPr b="0" lang="en-GB" sz="24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p:txBody>
      </p:sp>
      <p:sp>
        <p:nvSpPr>
          <p:cNvPr id="106" name="PlaceHolder 3"/>
          <p:cNvSpPr>
            <a:spLocks noGrp="1"/>
          </p:cNvSpPr>
          <p:nvPr>
            <p:ph type="sldNum" idx="38"/>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FC7EFD19-EBB4-43F8-93E1-6B7AA50D4E19}"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230560" y="22860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On Cheating…</a:t>
            </a:r>
            <a:endParaRPr b="0" lang="en-GB" sz="3200" strike="noStrike" u="none">
              <a:solidFill>
                <a:srgbClr val="000000"/>
              </a:solidFill>
              <a:effectLst/>
              <a:uFillTx/>
              <a:latin typeface="Arial"/>
            </a:endParaRPr>
          </a:p>
        </p:txBody>
      </p:sp>
      <p:sp>
        <p:nvSpPr>
          <p:cNvPr id="108" name="PlaceHolder 2"/>
          <p:cNvSpPr>
            <a:spLocks noGrp="1"/>
          </p:cNvSpPr>
          <p:nvPr>
            <p:ph/>
          </p:nvPr>
        </p:nvSpPr>
        <p:spPr>
          <a:xfrm>
            <a:off x="720000" y="900000"/>
            <a:ext cx="10437480" cy="46735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I hope this slide is never needed…</a:t>
            </a:r>
            <a:endParaRPr b="0" lang="en-GB" sz="2400" strike="noStrike" u="none">
              <a:solidFill>
                <a:srgbClr val="000000"/>
              </a:solidFill>
              <a:effectLst/>
              <a:uFillTx/>
              <a:latin typeface="Arial"/>
            </a:endParaRPr>
          </a:p>
          <a:p>
            <a:pPr indent="0">
              <a:lnSpc>
                <a:spcPct val="100000"/>
              </a:lnSpc>
              <a:spcBef>
                <a:spcPts val="720"/>
              </a:spcBef>
              <a:buNone/>
              <a:tabLst>
                <a:tab algn="l" pos="0"/>
              </a:tabLst>
            </a:pPr>
            <a:endParaRPr b="0" lang="en-GB" sz="2400" strike="noStrike" u="none">
              <a:solidFill>
                <a:srgbClr val="000000"/>
              </a:solidFill>
              <a:effectLst/>
              <a:uFillTx/>
              <a:latin typeface="Arial"/>
            </a:endParaRPr>
          </a:p>
          <a:p>
            <a:pPr marL="343080" indent="-343080">
              <a:lnSpc>
                <a:spcPct val="100000"/>
              </a:lnSpc>
              <a:spcBef>
                <a:spcPts val="720"/>
              </a:spcBef>
              <a:buNone/>
              <a:tabLst>
                <a:tab algn="l" pos="0"/>
              </a:tabLst>
            </a:pP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I keep my promises: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I reported multiple plagiarism cases over the years</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We keep all previous years’ students’ submissions to compare against yours</a:t>
            </a: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Example: </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Copy code/text from other people (e.g., from the Internet or from any other student)</a:t>
            </a:r>
            <a:endParaRPr b="0" lang="en-GB" sz="2000" strike="noStrike" u="none">
              <a:solidFill>
                <a:srgbClr val="000000"/>
              </a:solidFill>
              <a:effectLst/>
              <a:uFillTx/>
              <a:latin typeface="Arial"/>
            </a:endParaRPr>
          </a:p>
          <a:p>
            <a:pPr marL="343080" indent="-343080">
              <a:lnSpc>
                <a:spcPct val="100000"/>
              </a:lnSpc>
              <a:spcBef>
                <a:spcPts val="1417"/>
              </a:spcBef>
              <a:buClr>
                <a:srgbClr val="002db4"/>
              </a:buClr>
              <a:buFont typeface="Wingdings" charset="2"/>
              <a:buChar char=""/>
              <a:tabLst>
                <a:tab algn="l" pos="0"/>
              </a:tabLst>
            </a:pPr>
            <a:r>
              <a:rPr b="0" lang="en-US" sz="2100" strike="noStrike" u="none">
                <a:solidFill>
                  <a:schemeClr val="dk1"/>
                </a:solidFill>
                <a:effectLst/>
                <a:uFillTx/>
                <a:latin typeface="Arial"/>
                <a:ea typeface="宋体"/>
              </a:rPr>
              <a:t>Currently in NUS, all form of academic dishonesty, regardless of weightage, result in:</a:t>
            </a:r>
            <a:endParaRPr b="0" lang="en-GB" sz="2100" strike="noStrike" u="none">
              <a:solidFill>
                <a:srgbClr val="000000"/>
              </a:solidFill>
              <a:effectLst/>
              <a:uFillTx/>
              <a:latin typeface="Arial"/>
            </a:endParaRPr>
          </a:p>
          <a:p>
            <a:pPr lvl="1" marL="743040" indent="-285840">
              <a:lnSpc>
                <a:spcPct val="100000"/>
              </a:lnSpc>
              <a:spcBef>
                <a:spcPts val="1134"/>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Failing the course (i.e., F grade), </a:t>
            </a:r>
            <a:r>
              <a:rPr b="0" lang="en-US" sz="2000" strike="noStrike" u="none">
                <a:solidFill>
                  <a:srgbClr val="ff0000"/>
                </a:solidFill>
                <a:effectLst/>
                <a:uFillTx/>
                <a:latin typeface="Arial"/>
                <a:ea typeface="宋体"/>
              </a:rPr>
              <a:t>AND</a:t>
            </a:r>
            <a:r>
              <a:rPr b="0" lang="en-US" sz="2000" strike="noStrike" u="none">
                <a:solidFill>
                  <a:schemeClr val="dk1"/>
                </a:solidFill>
                <a:effectLst/>
                <a:uFillTx/>
                <a:latin typeface="Arial"/>
                <a:ea typeface="宋体"/>
              </a:rPr>
              <a:t> </a:t>
            </a:r>
            <a:endParaRPr b="0" lang="en-GB" sz="2000" strike="noStrike" u="none">
              <a:solidFill>
                <a:srgbClr val="000000"/>
              </a:solidFill>
              <a:effectLst/>
              <a:uFillTx/>
              <a:latin typeface="Arial"/>
            </a:endParaRPr>
          </a:p>
          <a:p>
            <a:pPr lvl="1" marL="743040" indent="-285840">
              <a:lnSpc>
                <a:spcPct val="100000"/>
              </a:lnSpc>
              <a:spcBef>
                <a:spcPts val="1134"/>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Additional penalties as appropriate</a:t>
            </a:r>
            <a:endParaRPr b="0" lang="en-GB" sz="2000" strike="noStrike" u="none">
              <a:solidFill>
                <a:srgbClr val="000000"/>
              </a:solidFill>
              <a:effectLst/>
              <a:uFillTx/>
              <a:latin typeface="Arial"/>
            </a:endParaRPr>
          </a:p>
        </p:txBody>
      </p:sp>
      <p:sp>
        <p:nvSpPr>
          <p:cNvPr id="109" name="Text Box 4"/>
          <p:cNvSpPr/>
          <p:nvPr/>
        </p:nvSpPr>
        <p:spPr>
          <a:xfrm>
            <a:off x="2795400" y="1440000"/>
            <a:ext cx="6321240" cy="991080"/>
          </a:xfrm>
          <a:prstGeom prst="rect">
            <a:avLst/>
          </a:prstGeom>
          <a:noFill/>
          <a:ln w="0">
            <a:noFill/>
          </a:ln>
        </p:spPr>
        <p:style>
          <a:lnRef idx="0"/>
          <a:fillRef idx="0"/>
          <a:effectRef idx="0"/>
          <a:fontRef idx="minor"/>
        </p:style>
        <p:txBody>
          <a:bodyPr wrap="none" lIns="92160" rIns="92160" tIns="46080" bIns="46080" anchor="t">
            <a:spAutoFit/>
          </a:bodyPr>
          <a:p>
            <a:pPr algn="ctr">
              <a:lnSpc>
                <a:spcPct val="100000"/>
              </a:lnSpc>
              <a:spcBef>
                <a:spcPts val="839"/>
              </a:spcBef>
            </a:pPr>
            <a:r>
              <a:rPr b="0" lang="en-US" sz="2600" strike="noStrike" u="none">
                <a:solidFill>
                  <a:schemeClr val="hlink"/>
                </a:solidFill>
                <a:effectLst/>
                <a:uFillTx/>
                <a:latin typeface="Arial"/>
                <a:ea typeface="宋体"/>
              </a:rPr>
              <a:t>ZERO TOLERANCE POLICY: </a:t>
            </a:r>
            <a:endParaRPr b="0" lang="en-GB" sz="2600" strike="noStrike" u="none">
              <a:solidFill>
                <a:srgbClr val="000000"/>
              </a:solidFill>
              <a:effectLst/>
              <a:uFillTx/>
              <a:latin typeface="Arial"/>
            </a:endParaRPr>
          </a:p>
          <a:p>
            <a:pPr algn="ctr">
              <a:lnSpc>
                <a:spcPct val="100000"/>
              </a:lnSpc>
              <a:spcBef>
                <a:spcPts val="839"/>
              </a:spcBef>
            </a:pPr>
            <a:r>
              <a:rPr b="0" lang="en-US" sz="2600" strike="noStrike" u="none">
                <a:solidFill>
                  <a:schemeClr val="hlink"/>
                </a:solidFill>
                <a:effectLst/>
                <a:uFillTx/>
                <a:latin typeface="Arial"/>
                <a:ea typeface="宋体"/>
              </a:rPr>
              <a:t>Cheating </a:t>
            </a:r>
            <a:r>
              <a:rPr b="0" lang="en-US" sz="2600" strike="noStrike" u="none">
                <a:solidFill>
                  <a:schemeClr val="hlink"/>
                </a:solidFill>
                <a:effectLst/>
                <a:uFillTx/>
                <a:latin typeface="Symbol"/>
                <a:ea typeface="宋体"/>
              </a:rPr>
              <a:t>-&gt;</a:t>
            </a:r>
            <a:r>
              <a:rPr b="0" lang="en-US" sz="2600" strike="noStrike" u="none">
                <a:solidFill>
                  <a:schemeClr val="hlink"/>
                </a:solidFill>
                <a:effectLst/>
                <a:uFillTx/>
                <a:latin typeface="Arial"/>
                <a:ea typeface="宋体"/>
              </a:rPr>
              <a:t> Reported to Dept and School</a:t>
            </a:r>
            <a:endParaRPr b="0" lang="en-GB" sz="2600" strike="noStrike" u="none">
              <a:solidFill>
                <a:srgbClr val="000000"/>
              </a:solidFill>
              <a:effectLst/>
              <a:uFillTx/>
              <a:latin typeface="Arial"/>
            </a:endParaRPr>
          </a:p>
        </p:txBody>
      </p:sp>
      <p:sp>
        <p:nvSpPr>
          <p:cNvPr id="110" name="PlaceHolder 3"/>
          <p:cNvSpPr>
            <a:spLocks noGrp="1"/>
          </p:cNvSpPr>
          <p:nvPr>
            <p:ph type="sldNum" idx="39"/>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DA10ABA4-8930-47CC-8B63-0C44371C1446}"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33520" y="422280"/>
            <a:ext cx="11047320" cy="109980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Prohibition on the Use of Generative AI </a:t>
            </a:r>
            <a:br>
              <a:rPr sz="3200"/>
            </a:br>
            <a:r>
              <a:rPr b="0" lang="en-US" sz="3200" strike="noStrike" u="sng">
                <a:solidFill>
                  <a:schemeClr val="dk2"/>
                </a:solidFill>
                <a:effectLst/>
                <a:uFillTx/>
                <a:latin typeface="Arial"/>
                <a:ea typeface="宋体"/>
              </a:rPr>
              <a:t>(such as ChatGPT)</a:t>
            </a:r>
            <a:endParaRPr b="0" lang="en-GB" sz="3200" strike="noStrike" u="none">
              <a:solidFill>
                <a:srgbClr val="000000"/>
              </a:solidFill>
              <a:effectLst/>
              <a:uFillTx/>
              <a:latin typeface="Arial"/>
            </a:endParaRPr>
          </a:p>
        </p:txBody>
      </p:sp>
      <p:sp>
        <p:nvSpPr>
          <p:cNvPr id="112" name="PlaceHolder 2"/>
          <p:cNvSpPr>
            <a:spLocks noGrp="1"/>
          </p:cNvSpPr>
          <p:nvPr>
            <p:ph/>
          </p:nvPr>
        </p:nvSpPr>
        <p:spPr>
          <a:xfrm>
            <a:off x="914400" y="1600200"/>
            <a:ext cx="10361520" cy="443844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For all assignments in this course, you are strictly NOT allowed to use generative AI tools such as ChatGPT. </a:t>
            </a:r>
            <a:endParaRPr b="0" lang="en-GB" sz="2400" strike="noStrike" u="none">
              <a:solidFill>
                <a:srgbClr val="000000"/>
              </a:solidFill>
              <a:effectLst/>
              <a:uFillTx/>
              <a:latin typeface="Arial"/>
            </a:endParaRPr>
          </a:p>
          <a:p>
            <a:pPr indent="0">
              <a:lnSpc>
                <a:spcPct val="100000"/>
              </a:lnSpc>
              <a:spcBef>
                <a:spcPts val="720"/>
              </a:spcBef>
              <a:buNone/>
              <a:tabLst>
                <a:tab algn="l" pos="0"/>
              </a:tabLst>
            </a:pP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Any violation of this policy will be viewed the same as plagiarism (which has SERIOUS consequences!).</a:t>
            </a:r>
            <a:endParaRPr b="0" lang="en-GB" sz="2400" strike="noStrike" u="none">
              <a:solidFill>
                <a:srgbClr val="000000"/>
              </a:solidFill>
              <a:effectLst/>
              <a:uFillTx/>
              <a:latin typeface="Arial"/>
            </a:endParaRPr>
          </a:p>
          <a:p>
            <a:pPr marL="343080" indent="0">
              <a:lnSpc>
                <a:spcPct val="100000"/>
              </a:lnSpc>
              <a:spcBef>
                <a:spcPts val="720"/>
              </a:spcBef>
              <a:buNone/>
              <a:tabLst>
                <a:tab algn="l" pos="0"/>
              </a:tabLst>
            </a:pP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Spelling checkers and grammar checkers are not considered generative AI tools.</a:t>
            </a:r>
            <a:endParaRPr b="0" lang="en-GB" sz="2400" strike="noStrike" u="none">
              <a:solidFill>
                <a:srgbClr val="000000"/>
              </a:solidFill>
              <a:effectLst/>
              <a:uFillTx/>
              <a:latin typeface="Arial"/>
            </a:endParaRPr>
          </a:p>
          <a:p>
            <a:pPr indent="0">
              <a:lnSpc>
                <a:spcPct val="100000"/>
              </a:lnSpc>
              <a:spcBef>
                <a:spcPts val="720"/>
              </a:spcBef>
              <a:buNone/>
              <a:tabLst>
                <a:tab algn="l" pos="0"/>
              </a:tabLst>
            </a:pPr>
            <a:endParaRPr b="0" lang="en-GB" sz="2400" strike="noStrike" u="none">
              <a:solidFill>
                <a:srgbClr val="000000"/>
              </a:solidFill>
              <a:effectLst/>
              <a:uFillTx/>
              <a:latin typeface="Arial"/>
            </a:endParaRPr>
          </a:p>
        </p:txBody>
      </p:sp>
      <p:sp>
        <p:nvSpPr>
          <p:cNvPr id="4" name="PlaceHolder 3"/>
          <p:cNvSpPr>
            <a:spLocks noGrp="1"/>
          </p:cNvSpPr>
          <p:nvPr>
            <p:ph type="sldNum" idx="2"/>
          </p:nvPr>
        </p:nvSpPr>
        <p:spPr/>
        <p:txBody>
          <a:bodyPr/>
          <a:p>
            <a:fld id="{C8A18556-3297-4747-A3D3-B4D41747DFA7}"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2230560" y="17784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On Experiences from Senior Students</a:t>
            </a:r>
            <a:endParaRPr b="0" lang="en-GB" sz="3200" strike="noStrike" u="none">
              <a:solidFill>
                <a:srgbClr val="000000"/>
              </a:solidFill>
              <a:effectLst/>
              <a:uFillTx/>
              <a:latin typeface="Arial"/>
            </a:endParaRPr>
          </a:p>
        </p:txBody>
      </p:sp>
      <p:sp>
        <p:nvSpPr>
          <p:cNvPr id="114" name="PlaceHolder 2"/>
          <p:cNvSpPr>
            <a:spLocks noGrp="1"/>
          </p:cNvSpPr>
          <p:nvPr>
            <p:ph/>
          </p:nvPr>
        </p:nvSpPr>
        <p:spPr>
          <a:xfrm>
            <a:off x="762120" y="1039680"/>
            <a:ext cx="10513800" cy="49021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Some students like to get “pragmatic advices” on how to “game” a module’s policy to get a better grade, from students who took the same module before</a:t>
            </a: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I generally discourage that</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Sometimes these pragmatic advices do not help student learning</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Sometimes this causes unfairness among students</a:t>
            </a: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How do I discourage this?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I try to change assessments from year to year – so the “pragmatic advices” you get by treating your seniors dinner might not be applicable </a:t>
            </a:r>
            <a:r>
              <a:rPr b="0" lang="en-US" sz="2000" strike="noStrike" u="none">
                <a:solidFill>
                  <a:schemeClr val="dk1"/>
                </a:solidFill>
                <a:effectLst/>
                <a:uFillTx/>
                <a:latin typeface="Wingdings"/>
                <a:ea typeface="宋体"/>
              </a:rPr>
              <a:t></a:t>
            </a:r>
            <a:r>
              <a:rPr b="0" lang="en-US" sz="2000" strike="noStrike" u="none">
                <a:solidFill>
                  <a:schemeClr val="dk1"/>
                </a:solidFill>
                <a:effectLst/>
                <a:uFillTx/>
                <a:latin typeface="Arial"/>
                <a:ea typeface="宋体"/>
              </a:rPr>
              <a:t>  </a:t>
            </a: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If however, you can get good advices on how to learn more from this module, by all means take those…</a:t>
            </a:r>
            <a:endParaRPr b="0" lang="en-GB" sz="2400" strike="noStrike" u="none">
              <a:solidFill>
                <a:srgbClr val="000000"/>
              </a:solidFill>
              <a:effectLst/>
              <a:uFillTx/>
              <a:latin typeface="Arial"/>
            </a:endParaRPr>
          </a:p>
        </p:txBody>
      </p:sp>
      <p:sp>
        <p:nvSpPr>
          <p:cNvPr id="115" name="PlaceHolder 3"/>
          <p:cNvSpPr>
            <a:spLocks noGrp="1"/>
          </p:cNvSpPr>
          <p:nvPr>
            <p:ph type="sldNum" idx="40"/>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46CC80C1-3A7D-47D2-9A1F-B4C49044CAC9}"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2230560" y="30492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Course Oveview</a:t>
            </a:r>
            <a:endParaRPr b="0" lang="en-GB" sz="3200" strike="noStrike" u="none">
              <a:solidFill>
                <a:srgbClr val="000000"/>
              </a:solidFill>
              <a:effectLst/>
              <a:uFillTx/>
              <a:latin typeface="Arial"/>
            </a:endParaRPr>
          </a:p>
        </p:txBody>
      </p:sp>
      <p:sp>
        <p:nvSpPr>
          <p:cNvPr id="62" name="PlaceHolder 2"/>
          <p:cNvSpPr>
            <a:spLocks noGrp="1"/>
          </p:cNvSpPr>
          <p:nvPr>
            <p:ph/>
          </p:nvPr>
        </p:nvSpPr>
        <p:spPr>
          <a:xfrm>
            <a:off x="533520" y="1143000"/>
            <a:ext cx="11047320" cy="46735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Homepage: go to Canvas and search for CS5223  </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Check course homepage often!</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Canvas\Discussions</a:t>
            </a: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Polls on </a:t>
            </a:r>
            <a:r>
              <a:rPr b="0" lang="en-US" sz="2400" strike="noStrike" u="sng">
                <a:solidFill>
                  <a:schemeClr val="dk1"/>
                </a:solidFill>
                <a:effectLst/>
                <a:uFillTx/>
                <a:latin typeface="Arial"/>
                <a:ea typeface="宋体"/>
                <a:hlinkClick r:id="rId1"/>
              </a:rPr>
              <a:t>https://www.polleverywhere.com/home</a:t>
            </a:r>
            <a:r>
              <a:rPr b="0" lang="en-US" sz="2400" strike="noStrike" u="none">
                <a:solidFill>
                  <a:schemeClr val="dk1"/>
                </a:solidFill>
                <a:effectLst/>
                <a:uFillTx/>
                <a:latin typeface="Arial"/>
                <a:ea typeface="宋体"/>
              </a:rPr>
              <a:t> and </a:t>
            </a:r>
            <a:r>
              <a:rPr b="0" lang="en-SG" sz="2400" strike="noStrike" u="sng">
                <a:solidFill>
                  <a:schemeClr val="dk1"/>
                </a:solidFill>
                <a:effectLst/>
                <a:uFillTx/>
                <a:latin typeface="Arial"/>
                <a:ea typeface="宋体"/>
                <a:hlinkClick r:id="rId2"/>
              </a:rPr>
              <a:t>PollEv.com/haifengyu229</a:t>
            </a: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Prerequisite:</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CS3211</a:t>
            </a:r>
            <a:endParaRPr b="0" lang="en-GB" sz="2000" strike="noStrike" u="none">
              <a:solidFill>
                <a:srgbClr val="000000"/>
              </a:solidFill>
              <a:effectLst/>
              <a:uFillTx/>
              <a:latin typeface="Arial"/>
            </a:endParaRPr>
          </a:p>
          <a:p>
            <a:pPr marL="457200" indent="0">
              <a:lnSpc>
                <a:spcPct val="100000"/>
              </a:lnSpc>
              <a:spcBef>
                <a:spcPts val="601"/>
              </a:spcBef>
              <a:buNone/>
              <a:tabLst>
                <a:tab algn="l" pos="0"/>
              </a:tabLst>
            </a:pPr>
            <a:r>
              <a:rPr b="0" lang="en-US" sz="2000" strike="noStrike" u="none">
                <a:solidFill>
                  <a:schemeClr val="dk1"/>
                </a:solidFill>
                <a:effectLst/>
                <a:uFillTx/>
                <a:latin typeface="Arial"/>
                <a:ea typeface="宋体"/>
              </a:rPr>
              <a:t>OR </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Basic course in operating systems, knowledge in parallel/concurrent programming (i.e., locks, monitors, etc), knowledge in programming in Java</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If you only know how to program in C but not Java, you may also enroll in this course but expect to teach yourself some Java along the way</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If not sure, ask me…</a:t>
            </a:r>
            <a:endParaRPr b="0" lang="en-GB" sz="2000" strike="noStrike" u="none">
              <a:solidFill>
                <a:srgbClr val="000000"/>
              </a:solidFill>
              <a:effectLst/>
              <a:uFillTx/>
              <a:latin typeface="Arial"/>
            </a:endParaRPr>
          </a:p>
        </p:txBody>
      </p:sp>
      <p:sp>
        <p:nvSpPr>
          <p:cNvPr id="63" name="PlaceHolder 3"/>
          <p:cNvSpPr>
            <a:spLocks noGrp="1"/>
          </p:cNvSpPr>
          <p:nvPr>
            <p:ph type="sldNum" idx="24"/>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47670277-DB89-4267-A922-5C58E685C6D3}"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941760" y="422280"/>
            <a:ext cx="1036152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On Getting Insider Information from TA</a:t>
            </a:r>
            <a:endParaRPr b="0" lang="en-GB" sz="3200" strike="noStrike" u="none">
              <a:solidFill>
                <a:srgbClr val="000000"/>
              </a:solidFill>
              <a:effectLst/>
              <a:uFillTx/>
              <a:latin typeface="Arial"/>
            </a:endParaRPr>
          </a:p>
        </p:txBody>
      </p:sp>
      <p:sp>
        <p:nvSpPr>
          <p:cNvPr id="117" name="PlaceHolder 2"/>
          <p:cNvSpPr>
            <a:spLocks noGrp="1"/>
          </p:cNvSpPr>
          <p:nvPr>
            <p:ph/>
          </p:nvPr>
        </p:nvSpPr>
        <p:spPr>
          <a:xfrm>
            <a:off x="914400" y="1219320"/>
            <a:ext cx="10388880" cy="46735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I care a lot about fairness among students, so all TAs of all my modules must explicitly promise to me that they never disclose any information (especially related to the assignments) that may potentially give the recipient of the information unfair advantage over other students</a:t>
            </a:r>
            <a:endParaRPr b="0" lang="en-GB" sz="2400" strike="noStrike" u="none">
              <a:solidFill>
                <a:srgbClr val="000000"/>
              </a:solidFill>
              <a:effectLst/>
              <a:uFillTx/>
              <a:latin typeface="Arial"/>
            </a:endParaRPr>
          </a:p>
          <a:p>
            <a:pPr indent="0">
              <a:lnSpc>
                <a:spcPct val="100000"/>
              </a:lnSpc>
              <a:spcBef>
                <a:spcPts val="720"/>
              </a:spcBef>
              <a:buNone/>
              <a:tabLst>
                <a:tab algn="l" pos="0"/>
              </a:tabLst>
            </a:pP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So don’t even try to get insider information from the TAs – they’ve made the promise</a:t>
            </a:r>
            <a:endParaRPr b="0" lang="en-GB" sz="2400" strike="noStrike" u="none">
              <a:solidFill>
                <a:srgbClr val="000000"/>
              </a:solidFill>
              <a:effectLst/>
              <a:uFillTx/>
              <a:latin typeface="Arial"/>
            </a:endParaRPr>
          </a:p>
        </p:txBody>
      </p:sp>
      <p:sp>
        <p:nvSpPr>
          <p:cNvPr id="118" name="PlaceHolder 3"/>
          <p:cNvSpPr>
            <a:spLocks noGrp="1"/>
          </p:cNvSpPr>
          <p:nvPr>
            <p:ph type="sldNum" idx="41"/>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77455259-2762-4566-9E00-3BBA9ECD2DED}"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2220480" y="20952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Entry Survey</a:t>
            </a:r>
            <a:endParaRPr b="0" lang="en-GB" sz="3200" strike="noStrike" u="none">
              <a:solidFill>
                <a:srgbClr val="000000"/>
              </a:solidFill>
              <a:effectLst/>
              <a:uFillTx/>
              <a:latin typeface="Arial"/>
            </a:endParaRPr>
          </a:p>
        </p:txBody>
      </p:sp>
      <p:sp>
        <p:nvSpPr>
          <p:cNvPr id="120" name="PlaceHolder 2"/>
          <p:cNvSpPr>
            <a:spLocks noGrp="1"/>
          </p:cNvSpPr>
          <p:nvPr>
            <p:ph/>
          </p:nvPr>
        </p:nvSpPr>
        <p:spPr>
          <a:xfrm>
            <a:off x="762120" y="914400"/>
            <a:ext cx="10590120" cy="476064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A 5000 level course is always difficult to teach because of the diversity in background</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Some may already know a lot about distributed systems (may get bored)</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Other may not know anything (may get confused)</a:t>
            </a: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The democratic solution – survey</a:t>
            </a: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Go to Canvas\Quiz\Entry Survey</a:t>
            </a:r>
            <a:endParaRPr b="0" lang="en-GB" sz="2400" strike="noStrike" u="none">
              <a:solidFill>
                <a:srgbClr val="000000"/>
              </a:solidFill>
              <a:effectLst/>
              <a:uFillTx/>
              <a:latin typeface="Arial"/>
            </a:endParaRPr>
          </a:p>
          <a:p>
            <a:pPr indent="0">
              <a:lnSpc>
                <a:spcPct val="100000"/>
              </a:lnSpc>
              <a:spcBef>
                <a:spcPts val="720"/>
              </a:spcBef>
              <a:buNone/>
              <a:tabLst>
                <a:tab algn="l" pos="0"/>
              </a:tabLst>
            </a:pP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Compulsory: Every student must complete the survey by </a:t>
            </a:r>
            <a:r>
              <a:rPr b="0" lang="en-US" sz="2400" strike="noStrike" u="none">
                <a:solidFill>
                  <a:srgbClr val="ff0000"/>
                </a:solidFill>
                <a:effectLst/>
                <a:uFillTx/>
                <a:latin typeface="Arial"/>
                <a:ea typeface="宋体"/>
              </a:rPr>
              <a:t>11:59pm on 17 August 2025</a:t>
            </a: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rgbClr val="ff0000"/>
                </a:solidFill>
                <a:effectLst/>
                <a:uFillTx/>
                <a:latin typeface="Arial"/>
                <a:ea typeface="宋体"/>
              </a:rPr>
              <a:t>Penalty</a:t>
            </a:r>
            <a:r>
              <a:rPr b="0" lang="en-US" sz="2400" strike="noStrike" u="none">
                <a:solidFill>
                  <a:schemeClr val="dk1"/>
                </a:solidFill>
                <a:effectLst/>
                <a:uFillTx/>
                <a:latin typeface="Arial"/>
                <a:ea typeface="宋体"/>
              </a:rPr>
              <a:t> for non-completion: You will not be allowed to form project teams, and will get penalty from there</a:t>
            </a:r>
            <a:endParaRPr b="0" lang="en-GB" sz="2400" strike="noStrike" u="none">
              <a:solidFill>
                <a:srgbClr val="000000"/>
              </a:solidFill>
              <a:effectLst/>
              <a:uFillTx/>
              <a:latin typeface="Arial"/>
            </a:endParaRPr>
          </a:p>
        </p:txBody>
      </p:sp>
      <p:sp>
        <p:nvSpPr>
          <p:cNvPr id="121" name="PlaceHolder 3"/>
          <p:cNvSpPr>
            <a:spLocks noGrp="1"/>
          </p:cNvSpPr>
          <p:nvPr>
            <p:ph type="sldNum" idx="42"/>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ADC0C138-F0AC-4349-85E8-59F6D9B04256}"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952560" y="276480"/>
            <a:ext cx="1036152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Summary of Deadlines</a:t>
            </a:r>
            <a:endParaRPr b="0" lang="en-GB" sz="3200" strike="noStrike" u="none">
              <a:solidFill>
                <a:srgbClr val="000000"/>
              </a:solidFill>
              <a:effectLst/>
              <a:uFillTx/>
              <a:latin typeface="Arial"/>
            </a:endParaRPr>
          </a:p>
        </p:txBody>
      </p:sp>
      <p:graphicFrame>
        <p:nvGraphicFramePr>
          <p:cNvPr id="123" name="Table 4"/>
          <p:cNvGraphicFramePr/>
          <p:nvPr/>
        </p:nvGraphicFramePr>
        <p:xfrm>
          <a:off x="838080" y="1259640"/>
          <a:ext cx="10591200" cy="4527000"/>
        </p:xfrm>
        <a:graphic>
          <a:graphicData uri="http://schemas.openxmlformats.org/drawingml/2006/table">
            <a:tbl>
              <a:tblPr/>
              <a:tblGrid>
                <a:gridCol w="3530520"/>
                <a:gridCol w="2108160"/>
                <a:gridCol w="4952880"/>
              </a:tblGrid>
              <a:tr h="631080">
                <a:tc>
                  <a:txBody>
                    <a:bodyPr anchor="t">
                      <a:noAutofit/>
                    </a:bodyPr>
                    <a:p>
                      <a:pPr algn="ctr" defTabSz="914400">
                        <a:lnSpc>
                          <a:spcPct val="100000"/>
                        </a:lnSpc>
                      </a:pPr>
                      <a:r>
                        <a:rPr b="1" lang="en-US" sz="2000" strike="noStrike" u="none">
                          <a:solidFill>
                            <a:schemeClr val="dk2"/>
                          </a:solidFill>
                          <a:effectLst/>
                          <a:uFillTx/>
                          <a:latin typeface="Arial"/>
                          <a:ea typeface="宋体"/>
                        </a:rPr>
                        <a:t>Activity</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tabLst>
                          <a:tab algn="l" pos="0"/>
                        </a:tabLst>
                      </a:pPr>
                      <a:r>
                        <a:rPr b="1" lang="en-US" sz="2000" strike="noStrike" u="none">
                          <a:solidFill>
                            <a:schemeClr val="dk2"/>
                          </a:solidFill>
                          <a:effectLst/>
                          <a:uFillTx/>
                          <a:latin typeface="Arial"/>
                          <a:ea typeface="宋体"/>
                        </a:rPr>
                        <a:t>Start</a:t>
                      </a:r>
                      <a:endParaRPr b="0" lang="en-GB" sz="2000" strike="noStrike" u="none">
                        <a:solidFill>
                          <a:srgbClr val="000000"/>
                        </a:solidFill>
                        <a:effectLst/>
                        <a:uFillTx/>
                        <a:latin typeface="Arial"/>
                      </a:endParaRPr>
                    </a:p>
                    <a:p>
                      <a:pPr algn="ctr" defTabSz="914400">
                        <a:lnSpc>
                          <a:spcPct val="100000"/>
                        </a:lnSpc>
                        <a:tabLst>
                          <a:tab algn="l" pos="0"/>
                        </a:tabLst>
                      </a:pP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tabLst>
                          <a:tab algn="l" pos="0"/>
                        </a:tabLst>
                      </a:pPr>
                      <a:r>
                        <a:rPr b="1" lang="en-US" sz="2000" strike="noStrike" u="none">
                          <a:solidFill>
                            <a:schemeClr val="dk2"/>
                          </a:solidFill>
                          <a:effectLst/>
                          <a:uFillTx/>
                          <a:latin typeface="Arial"/>
                          <a:ea typeface="宋体"/>
                        </a:rPr>
                        <a:t>Due </a:t>
                      </a:r>
                      <a:endParaRPr b="0" lang="en-GB" sz="2000" strike="noStrike" u="none">
                        <a:solidFill>
                          <a:srgbClr val="000000"/>
                        </a:solidFill>
                        <a:effectLst/>
                        <a:uFillTx/>
                        <a:latin typeface="Arial"/>
                      </a:endParaRPr>
                    </a:p>
                    <a:p>
                      <a:pPr algn="ctr" defTabSz="914400">
                        <a:lnSpc>
                          <a:spcPct val="100000"/>
                        </a:lnSpc>
                        <a:tabLst>
                          <a:tab algn="l" pos="0"/>
                        </a:tabLst>
                      </a:pP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1080">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Entry survey</a:t>
                      </a:r>
                      <a:endParaRPr b="0" lang="en-GB" sz="2000" strike="noStrike" u="none">
                        <a:solidFill>
                          <a:srgbClr val="000000"/>
                        </a:solidFill>
                        <a:effectLst/>
                        <a:uFillTx/>
                        <a:latin typeface="Arial"/>
                      </a:endParaRPr>
                    </a:p>
                    <a:p>
                      <a:pPr defTabSz="914400">
                        <a:lnSpc>
                          <a:spcPct val="100000"/>
                        </a:lnSpc>
                        <a:tabLst>
                          <a:tab algn="l" pos="0"/>
                        </a:tabLst>
                      </a:pP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Now</a:t>
                      </a:r>
                      <a:endParaRPr b="0" lang="en-GB" sz="2000" strike="noStrike" u="none">
                        <a:solidFill>
                          <a:srgbClr val="000000"/>
                        </a:solidFill>
                        <a:effectLst/>
                        <a:uFillTx/>
                        <a:latin typeface="Arial"/>
                      </a:endParaRPr>
                    </a:p>
                    <a:p>
                      <a:pPr defTabSz="914400">
                        <a:lnSpc>
                          <a:spcPct val="100000"/>
                        </a:lnSpc>
                        <a:tabLst>
                          <a:tab algn="l" pos="0"/>
                        </a:tabLst>
                      </a:pP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ff0000"/>
                          </a:solidFill>
                          <a:effectLst/>
                          <a:uFillTx/>
                          <a:latin typeface="Arial"/>
                          <a:ea typeface="宋体"/>
                        </a:rPr>
                        <a:t>11:59pm on Sunday 17 Aug 2025</a:t>
                      </a:r>
                      <a:endParaRPr b="0" lang="en-GB" sz="2000" strike="noStrike" u="none">
                        <a:solidFill>
                          <a:srgbClr val="000000"/>
                        </a:solidFill>
                        <a:effectLst/>
                        <a:uFillTx/>
                        <a:latin typeface="Arial"/>
                      </a:endParaRPr>
                    </a:p>
                    <a:p>
                      <a:pPr defTabSz="914400">
                        <a:lnSpc>
                          <a:spcPct val="100000"/>
                        </a:lnSpc>
                        <a:tabLst>
                          <a:tab algn="l" pos="0"/>
                        </a:tabLst>
                      </a:pP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1080">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Team forming for both Assignment One and Two</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Now</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ff0000"/>
                          </a:solidFill>
                          <a:effectLst/>
                          <a:uFillTx/>
                          <a:latin typeface="Arial"/>
                          <a:ea typeface="宋体"/>
                        </a:rPr>
                        <a:t>11:59pm on Thursday 28 Aug 2025</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1080">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Assignment One</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04 Sep 2025</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ff0000"/>
                          </a:solidFill>
                          <a:effectLst/>
                          <a:uFillTx/>
                          <a:latin typeface="Arial"/>
                          <a:ea typeface="宋体"/>
                        </a:rPr>
                        <a:t>11:59pm on Friday 10 Oct 2025</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1080">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Demo for Assignment One</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N/A</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ff0000"/>
                          </a:solidFill>
                          <a:effectLst/>
                          <a:uFillTx/>
                          <a:latin typeface="Arial"/>
                          <a:ea typeface="宋体"/>
                        </a:rPr>
                        <a:t>Saturday-Sunday 11-12 Oct 2025</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1080">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Assignment Two</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13 Oct 2025</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ff0000"/>
                          </a:solidFill>
                          <a:effectLst/>
                          <a:uFillTx/>
                          <a:latin typeface="Arial"/>
                          <a:ea typeface="宋体"/>
                        </a:rPr>
                        <a:t>11:59pm on Friday 14 Nov 2025</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31080">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In-class Quiz</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000000"/>
                          </a:solidFill>
                          <a:effectLst/>
                          <a:uFillTx/>
                          <a:latin typeface="Arial"/>
                          <a:ea typeface="宋体"/>
                        </a:rPr>
                        <a:t>N/A</a:t>
                      </a:r>
                      <a:endParaRPr b="0" lang="en-GB" sz="2000" strike="noStrike" u="none">
                        <a:solidFill>
                          <a:srgbClr val="000000"/>
                        </a:solidFill>
                        <a:effectLst/>
                        <a:uFillTx/>
                        <a:latin typeface="Arial"/>
                      </a:endParaRPr>
                    </a:p>
                    <a:p>
                      <a:pPr defTabSz="914400">
                        <a:lnSpc>
                          <a:spcPct val="100000"/>
                        </a:lnSpc>
                        <a:tabLst>
                          <a:tab algn="l" pos="0"/>
                        </a:tabLst>
                      </a:pP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tabLst>
                          <a:tab algn="l" pos="0"/>
                        </a:tabLst>
                      </a:pPr>
                      <a:r>
                        <a:rPr b="0" lang="en-US" sz="2000" strike="noStrike" u="none">
                          <a:solidFill>
                            <a:srgbClr val="ff0000"/>
                          </a:solidFill>
                          <a:effectLst/>
                          <a:uFillTx/>
                          <a:latin typeface="Arial"/>
                          <a:ea typeface="宋体"/>
                        </a:rPr>
                        <a:t>Thursday 13 Nov 2025</a:t>
                      </a:r>
                      <a:endParaRPr b="0" lang="en-GB"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3" name="PlaceHolder 2"/>
          <p:cNvSpPr>
            <a:spLocks noGrp="1"/>
          </p:cNvSpPr>
          <p:nvPr>
            <p:ph type="sldNum" idx="2"/>
          </p:nvPr>
        </p:nvSpPr>
        <p:spPr/>
        <p:txBody>
          <a:bodyPr/>
          <a:p>
            <a:fld id="{AB0BC021-2D31-4071-B38B-F066885C0A2F}" type="slidenum">
              <a:t>22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2230560" y="30492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Course Overview</a:t>
            </a:r>
            <a:endParaRPr b="0" lang="en-GB" sz="3200" strike="noStrike" u="none">
              <a:solidFill>
                <a:srgbClr val="000000"/>
              </a:solidFill>
              <a:effectLst/>
              <a:uFillTx/>
              <a:latin typeface="Arial"/>
            </a:endParaRPr>
          </a:p>
        </p:txBody>
      </p:sp>
      <p:sp>
        <p:nvSpPr>
          <p:cNvPr id="65" name="PlaceHolder 2"/>
          <p:cNvSpPr>
            <a:spLocks noGrp="1"/>
          </p:cNvSpPr>
          <p:nvPr>
            <p:ph/>
          </p:nvPr>
        </p:nvSpPr>
        <p:spPr>
          <a:xfrm>
            <a:off x="838080" y="1192320"/>
            <a:ext cx="10513800" cy="46735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Main objectives: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Learn basic concepts of distributed systems</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Learn how to design and build distributed systems</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Learn how to reason about the correctness of distributed systems</a:t>
            </a:r>
            <a:endParaRPr b="0" lang="en-GB" sz="20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Side objectives (achieved along the way of achieving main objectives):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Learn about basic methodologies in how to do research</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Get into contact with various research-related activities (e.g., literature survey)</a:t>
            </a:r>
            <a:endParaRPr b="0" lang="en-GB" sz="2000" strike="noStrike" u="none">
              <a:solidFill>
                <a:srgbClr val="000000"/>
              </a:solidFill>
              <a:effectLst/>
              <a:uFillTx/>
              <a:latin typeface="Arial"/>
            </a:endParaRPr>
          </a:p>
        </p:txBody>
      </p:sp>
      <p:sp>
        <p:nvSpPr>
          <p:cNvPr id="66" name="PlaceHolder 3"/>
          <p:cNvSpPr>
            <a:spLocks noGrp="1"/>
          </p:cNvSpPr>
          <p:nvPr>
            <p:ph type="sldNum" idx="25"/>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AC342794-B081-4F1C-B4C4-103E1021214F}"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941760" y="422280"/>
            <a:ext cx="1036152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Syllabus</a:t>
            </a:r>
            <a:endParaRPr b="0" lang="en-GB" sz="3200" strike="noStrike" u="none">
              <a:solidFill>
                <a:srgbClr val="000000"/>
              </a:solidFill>
              <a:effectLst/>
              <a:uFillTx/>
              <a:latin typeface="Arial"/>
            </a:endParaRPr>
          </a:p>
        </p:txBody>
      </p:sp>
      <p:sp>
        <p:nvSpPr>
          <p:cNvPr id="68" name="PlaceHolder 2"/>
          <p:cNvSpPr>
            <a:spLocks noGrp="1"/>
          </p:cNvSpPr>
          <p:nvPr>
            <p:ph/>
          </p:nvPr>
        </p:nvSpPr>
        <p:spPr>
          <a:xfrm>
            <a:off x="914400" y="1365120"/>
            <a:ext cx="10361520" cy="467352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Tentative lesson schedule available on Canvas</a:t>
            </a:r>
            <a:endParaRPr b="0" lang="en-GB" sz="24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Take a look to see what topics will be covered</a:t>
            </a:r>
            <a:endParaRPr b="0" lang="en-GB" sz="2400" strike="noStrike" u="none">
              <a:solidFill>
                <a:srgbClr val="000000"/>
              </a:solidFill>
              <a:effectLst/>
              <a:uFillTx/>
              <a:latin typeface="Arial"/>
            </a:endParaRPr>
          </a:p>
          <a:p>
            <a:pPr indent="0">
              <a:lnSpc>
                <a:spcPct val="100000"/>
              </a:lnSpc>
              <a:spcBef>
                <a:spcPts val="720"/>
              </a:spcBef>
              <a:buNone/>
              <a:tabLst>
                <a:tab algn="l" pos="0"/>
              </a:tabLst>
            </a:pPr>
            <a:endParaRPr b="0" lang="en-GB" sz="24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tabLst>
                <a:tab algn="l" pos="0"/>
              </a:tabLst>
            </a:pPr>
            <a:r>
              <a:rPr b="0" lang="en-US" sz="2400" strike="noStrike" u="none">
                <a:solidFill>
                  <a:schemeClr val="dk1"/>
                </a:solidFill>
                <a:effectLst/>
                <a:uFillTx/>
                <a:latin typeface="Arial"/>
                <a:ea typeface="宋体"/>
              </a:rPr>
              <a:t>Take a look at the assignments at Canvas\Files</a:t>
            </a:r>
            <a:endParaRPr b="0" lang="en-GB" sz="2400" strike="noStrike" u="none">
              <a:solidFill>
                <a:srgbClr val="000000"/>
              </a:solidFill>
              <a:effectLst/>
              <a:uFillTx/>
              <a:latin typeface="Arial"/>
            </a:endParaRPr>
          </a:p>
        </p:txBody>
      </p:sp>
      <p:sp>
        <p:nvSpPr>
          <p:cNvPr id="69" name="PlaceHolder 3"/>
          <p:cNvSpPr>
            <a:spLocks noGrp="1"/>
          </p:cNvSpPr>
          <p:nvPr>
            <p:ph type="sldNum" idx="26"/>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91CA5EB3-9168-4F11-BFC4-B0D0CB2E118C}"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2230560" y="22860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Is This Course Hard?</a:t>
            </a:r>
            <a:endParaRPr b="0" lang="en-GB" sz="3200" strike="noStrike" u="none">
              <a:solidFill>
                <a:srgbClr val="000000"/>
              </a:solidFill>
              <a:effectLst/>
              <a:uFillTx/>
              <a:latin typeface="Arial"/>
            </a:endParaRPr>
          </a:p>
        </p:txBody>
      </p:sp>
      <p:sp>
        <p:nvSpPr>
          <p:cNvPr id="71" name="PlaceHolder 2"/>
          <p:cNvSpPr>
            <a:spLocks noGrp="1"/>
          </p:cNvSpPr>
          <p:nvPr>
            <p:ph/>
          </p:nvPr>
        </p:nvSpPr>
        <p:spPr>
          <a:xfrm>
            <a:off x="838080" y="963720"/>
            <a:ext cx="10513800" cy="4673520"/>
          </a:xfrm>
          <a:prstGeom prst="rect">
            <a:avLst/>
          </a:prstGeom>
          <a:noFill/>
          <a:ln w="0">
            <a:noFill/>
          </a:ln>
        </p:spPr>
        <p:txBody>
          <a:bodyPr numCol="1" spcCol="0" lIns="92160" rIns="92160" tIns="46080" bIns="46080" anchor="t">
            <a:noAutofit/>
          </a:bodyPr>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It is not a course that you can pass without spending substantial amount of time – not a leisure course with an “easy-way-out”</a:t>
            </a:r>
            <a:endParaRPr b="0" lang="en-GB" sz="20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pPr>
            <a:r>
              <a:rPr b="0" lang="en-US" sz="1800" strike="noStrike" u="none">
                <a:solidFill>
                  <a:schemeClr val="dk1"/>
                </a:solidFill>
                <a:effectLst/>
                <a:uFillTx/>
                <a:latin typeface="Arial"/>
                <a:ea typeface="宋体"/>
              </a:rPr>
              <a:t>Substantial efforts and time commitments are expected</a:t>
            </a:r>
            <a:endParaRPr b="0" lang="en-GB" sz="1800" strike="noStrike" u="none">
              <a:solidFill>
                <a:srgbClr val="000000"/>
              </a:solidFill>
              <a:effectLst/>
              <a:uFillTx/>
              <a:latin typeface="Arial"/>
            </a:endParaRPr>
          </a:p>
          <a:p>
            <a:pPr indent="0">
              <a:lnSpc>
                <a:spcPct val="100000"/>
              </a:lnSpc>
              <a:spcBef>
                <a:spcPts val="541"/>
              </a:spcBef>
              <a:buNone/>
              <a:tabLst>
                <a:tab algn="l" pos="0"/>
              </a:tabLst>
            </a:pPr>
            <a:endParaRPr b="0" lang="en-GB" sz="18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You will need to do </a:t>
            </a:r>
            <a:r>
              <a:rPr b="1" lang="en-US" sz="2000" strike="noStrike" u="none">
                <a:solidFill>
                  <a:schemeClr val="dk1"/>
                </a:solidFill>
                <a:effectLst/>
                <a:uFillTx/>
                <a:latin typeface="Arial"/>
                <a:ea typeface="宋体"/>
              </a:rPr>
              <a:t>substantial</a:t>
            </a:r>
            <a:r>
              <a:rPr b="0" lang="en-US" sz="2000" strike="noStrike" u="none">
                <a:solidFill>
                  <a:schemeClr val="dk1"/>
                </a:solidFill>
                <a:effectLst/>
                <a:uFillTx/>
                <a:latin typeface="Arial"/>
                <a:ea typeface="宋体"/>
              </a:rPr>
              <a:t> software building/implementation (i.e., coding) in this course</a:t>
            </a:r>
            <a:endParaRPr b="0" lang="en-GB" sz="2000" strike="noStrike" u="none">
              <a:solidFill>
                <a:srgbClr val="000000"/>
              </a:solidFill>
              <a:effectLst/>
              <a:uFillTx/>
              <a:latin typeface="Arial"/>
            </a:endParaRPr>
          </a:p>
          <a:p>
            <a:pPr marL="343080" indent="-343080">
              <a:lnSpc>
                <a:spcPct val="100000"/>
              </a:lnSpc>
              <a:spcBef>
                <a:spcPts val="601"/>
              </a:spcBef>
              <a:buNone/>
              <a:tabLst>
                <a:tab algn="l" pos="0"/>
              </a:tabLst>
            </a:pPr>
            <a:r>
              <a:rPr b="0" lang="en-US" sz="2000" strike="noStrike" u="none">
                <a:solidFill>
                  <a:schemeClr val="dk1"/>
                </a:solidFill>
                <a:effectLst/>
                <a:uFillTx/>
                <a:latin typeface="Arial"/>
                <a:ea typeface="宋体"/>
              </a:rPr>
              <a:t>	</a:t>
            </a:r>
            <a:r>
              <a:rPr b="0" lang="en-US" sz="2000" strike="noStrike" u="none">
                <a:solidFill>
                  <a:schemeClr val="dk1"/>
                </a:solidFill>
                <a:effectLst/>
                <a:uFillTx/>
                <a:latin typeface="Arial"/>
                <a:ea typeface="宋体"/>
              </a:rPr>
              <a:t>	</a:t>
            </a:r>
            <a:r>
              <a:rPr b="0" lang="en-US" sz="2000" strike="noStrike" u="none">
                <a:solidFill>
                  <a:schemeClr val="dk1"/>
                </a:solidFill>
                <a:effectLst/>
                <a:uFillTx/>
                <a:latin typeface="Arial"/>
                <a:ea typeface="宋体"/>
              </a:rPr>
              <a:t>	</a:t>
            </a:r>
            <a:r>
              <a:rPr b="0" lang="en-US" sz="2000" strike="noStrike" u="none">
                <a:solidFill>
                  <a:schemeClr val="dk1"/>
                </a:solidFill>
                <a:effectLst/>
                <a:uFillTx/>
                <a:latin typeface="Arial"/>
                <a:ea typeface="宋体"/>
              </a:rPr>
              <a:t>	</a:t>
            </a:r>
            <a:r>
              <a:rPr b="0" lang="en-US" sz="2000" strike="noStrike" u="none">
                <a:solidFill>
                  <a:schemeClr val="dk1"/>
                </a:solidFill>
                <a:effectLst/>
                <a:uFillTx/>
                <a:latin typeface="Arial"/>
                <a:ea typeface="宋体"/>
              </a:rPr>
              <a:t>	</a:t>
            </a:r>
            <a:r>
              <a:rPr b="0" lang="en-US" sz="2000" strike="noStrike" u="none">
                <a:solidFill>
                  <a:schemeClr val="dk1"/>
                </a:solidFill>
                <a:effectLst/>
                <a:uFillTx/>
                <a:latin typeface="Arial"/>
                <a:ea typeface="宋体"/>
              </a:rPr>
              <a:t>AND</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You will need to be able to think abstractly about the protocols and the algorithms</a:t>
            </a:r>
            <a:endParaRPr b="0" lang="en-GB" sz="20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If you are not comfortable with either, re-think before you take this course</a:t>
            </a:r>
            <a:endParaRPr b="0" lang="en-GB" sz="20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p:txBody>
      </p:sp>
      <p:sp>
        <p:nvSpPr>
          <p:cNvPr id="72" name="Text Box 4"/>
          <p:cNvSpPr/>
          <p:nvPr/>
        </p:nvSpPr>
        <p:spPr>
          <a:xfrm>
            <a:off x="2438280" y="4038480"/>
            <a:ext cx="7002720" cy="402480"/>
          </a:xfrm>
          <a:prstGeom prst="rect">
            <a:avLst/>
          </a:prstGeom>
          <a:solidFill>
            <a:srgbClr val="ffff99"/>
          </a:solidFill>
          <a:ln w="0">
            <a:noFill/>
          </a:ln>
        </p:spPr>
        <p:style>
          <a:lnRef idx="0"/>
          <a:fillRef idx="0"/>
          <a:effectRef idx="0"/>
          <a:fontRef idx="minor"/>
        </p:style>
        <p:txBody>
          <a:bodyPr wrap="none" lIns="92160" rIns="92160" tIns="46080" bIns="46080" anchor="t">
            <a:spAutoFit/>
          </a:bodyPr>
          <a:p>
            <a:pPr>
              <a:lnSpc>
                <a:spcPct val="100000"/>
              </a:lnSpc>
              <a:spcBef>
                <a:spcPts val="601"/>
              </a:spcBef>
            </a:pPr>
            <a:r>
              <a:rPr b="0" lang="en-US" sz="2000" strike="noStrike" u="none">
                <a:solidFill>
                  <a:schemeClr val="dk1"/>
                </a:solidFill>
                <a:effectLst/>
                <a:uFillTx/>
                <a:latin typeface="Arial"/>
                <a:ea typeface="宋体"/>
              </a:rPr>
              <a:t>both theory and practice are important in distributed systems</a:t>
            </a:r>
            <a:endParaRPr b="0" lang="en-GB" sz="2000" strike="noStrike" u="none">
              <a:solidFill>
                <a:srgbClr val="000000"/>
              </a:solidFill>
              <a:effectLst/>
              <a:uFillTx/>
              <a:latin typeface="Arial"/>
            </a:endParaRPr>
          </a:p>
        </p:txBody>
      </p:sp>
      <p:sp>
        <p:nvSpPr>
          <p:cNvPr id="73" name="PlaceHolder 3"/>
          <p:cNvSpPr>
            <a:spLocks noGrp="1"/>
          </p:cNvSpPr>
          <p:nvPr>
            <p:ph type="sldNum" idx="27"/>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832CEC60-BC08-4F95-A746-EBCA1B554BC8}"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2230560" y="22860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Course Format</a:t>
            </a:r>
            <a:endParaRPr b="0" lang="en-GB" sz="3200" strike="noStrike" u="none">
              <a:solidFill>
                <a:srgbClr val="000000"/>
              </a:solidFill>
              <a:effectLst/>
              <a:uFillTx/>
              <a:latin typeface="Arial"/>
            </a:endParaRPr>
          </a:p>
        </p:txBody>
      </p:sp>
      <p:sp>
        <p:nvSpPr>
          <p:cNvPr id="75" name="PlaceHolder 2"/>
          <p:cNvSpPr>
            <a:spLocks noGrp="1"/>
          </p:cNvSpPr>
          <p:nvPr>
            <p:ph/>
          </p:nvPr>
        </p:nvSpPr>
        <p:spPr>
          <a:xfrm>
            <a:off x="838080" y="990720"/>
            <a:ext cx="10590120" cy="5103720"/>
          </a:xfrm>
          <a:prstGeom prst="rect">
            <a:avLst/>
          </a:prstGeom>
          <a:noFill/>
          <a:ln w="0">
            <a:noFill/>
          </a:ln>
        </p:spPr>
        <p:txBody>
          <a:bodyPr numCol="1" spcCol="0" lIns="92160" rIns="92160" tIns="46080" bIns="46080" anchor="t">
            <a:noAutofit/>
          </a:bodyPr>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Instructor: Haifeng YU (office COM2-04-25)</a:t>
            </a: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200" strike="noStrike" u="none">
                <a:solidFill>
                  <a:schemeClr val="dk1"/>
                </a:solidFill>
                <a:effectLst/>
                <a:uFillTx/>
                <a:latin typeface="Arial"/>
                <a:ea typeface="宋体"/>
              </a:rPr>
              <a:t>How to email me: send your email to </a:t>
            </a:r>
            <a:r>
              <a:rPr b="0" lang="en-US" sz="2200" strike="noStrike" u="sng">
                <a:solidFill>
                  <a:schemeClr val="dk1"/>
                </a:solidFill>
                <a:effectLst/>
                <a:uFillTx/>
                <a:latin typeface="Arial"/>
                <a:ea typeface="宋体"/>
                <a:hlinkClick r:id="rId1"/>
              </a:rPr>
              <a:t>haifeng@comp.nus.edu.sg</a:t>
            </a:r>
            <a:endParaRPr b="0" lang="en-GB" sz="22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Do not send messages to me on Canvas, since I don’t check those frequently</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Required text book: </a:t>
            </a:r>
            <a:endParaRPr b="0" lang="en-GB" sz="20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pPr>
            <a:r>
              <a:rPr b="0" lang="en-US" sz="1800" strike="noStrike" u="none">
                <a:solidFill>
                  <a:schemeClr val="dk1"/>
                </a:solidFill>
                <a:effectLst/>
                <a:uFillTx/>
                <a:latin typeface="Arial"/>
                <a:ea typeface="宋体"/>
              </a:rPr>
              <a:t>“Distributed Systems” by </a:t>
            </a:r>
            <a:r>
              <a:rPr b="0" lang="nl-NL" sz="1800" strike="noStrike" u="none">
                <a:solidFill>
                  <a:schemeClr val="dk1"/>
                </a:solidFill>
                <a:effectLst/>
                <a:uFillTx/>
                <a:latin typeface="Arial"/>
                <a:ea typeface="宋体"/>
              </a:rPr>
              <a:t>Maarten van Steen and Andrew S. Tanenbaum</a:t>
            </a:r>
            <a:r>
              <a:rPr b="0" lang="en-US" sz="1800" strike="noStrike" u="none">
                <a:solidFill>
                  <a:schemeClr val="dk1"/>
                </a:solidFill>
                <a:effectLst/>
                <a:uFillTx/>
                <a:latin typeface="Arial"/>
                <a:ea typeface="宋体"/>
              </a:rPr>
              <a:t> (4.02 edition / January 08, 2023 – free digital version available)</a:t>
            </a:r>
            <a:endParaRPr b="0" lang="en-GB" sz="18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No perfect textbook on this subject</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The lecture notes and discussions in class </a:t>
            </a:r>
            <a:r>
              <a:rPr b="0" lang="en-US" sz="2000" strike="noStrike" u="none">
                <a:solidFill>
                  <a:srgbClr val="ff0000"/>
                </a:solidFill>
                <a:effectLst/>
                <a:uFillTx/>
                <a:latin typeface="Arial"/>
                <a:ea typeface="宋体"/>
              </a:rPr>
              <a:t>override</a:t>
            </a:r>
            <a:r>
              <a:rPr b="0" lang="en-US" sz="2000" strike="noStrike" u="none">
                <a:solidFill>
                  <a:schemeClr val="dk1"/>
                </a:solidFill>
                <a:effectLst/>
                <a:uFillTx/>
                <a:latin typeface="Arial"/>
                <a:ea typeface="宋体"/>
              </a:rPr>
              <a:t> the textbook: i) </a:t>
            </a:r>
            <a:r>
              <a:rPr b="0" lang="en-US" sz="2000" strike="noStrike" u="none">
                <a:solidFill>
                  <a:srgbClr val="ff0000"/>
                </a:solidFill>
                <a:effectLst/>
                <a:uFillTx/>
                <a:latin typeface="Arial"/>
                <a:ea typeface="宋体"/>
              </a:rPr>
              <a:t>materials</a:t>
            </a:r>
            <a:r>
              <a:rPr b="0" lang="en-US" sz="2000" strike="noStrike" u="none">
                <a:solidFill>
                  <a:schemeClr val="dk1"/>
                </a:solidFill>
                <a:effectLst/>
                <a:uFillTx/>
                <a:latin typeface="Arial"/>
                <a:ea typeface="宋体"/>
              </a:rPr>
              <a:t> that are discussed in class but not in textbook </a:t>
            </a:r>
            <a:r>
              <a:rPr b="0" lang="en-US" sz="2000" strike="noStrike" u="none">
                <a:solidFill>
                  <a:srgbClr val="ff0000"/>
                </a:solidFill>
                <a:effectLst/>
                <a:uFillTx/>
                <a:latin typeface="Arial"/>
                <a:ea typeface="宋体"/>
              </a:rPr>
              <a:t>are in scope of this course</a:t>
            </a:r>
            <a:r>
              <a:rPr b="0" lang="en-US" sz="2000" strike="noStrike" u="none">
                <a:solidFill>
                  <a:schemeClr val="dk1"/>
                </a:solidFill>
                <a:effectLst/>
                <a:uFillTx/>
                <a:latin typeface="Arial"/>
                <a:ea typeface="宋体"/>
              </a:rPr>
              <a:t>, ii) </a:t>
            </a:r>
            <a:r>
              <a:rPr b="0" lang="en-US" sz="2000" strike="noStrike" u="none">
                <a:solidFill>
                  <a:srgbClr val="ff0000"/>
                </a:solidFill>
                <a:effectLst/>
                <a:uFillTx/>
                <a:latin typeface="Arial"/>
                <a:ea typeface="宋体"/>
              </a:rPr>
              <a:t>materials</a:t>
            </a:r>
            <a:r>
              <a:rPr b="0" lang="en-US" sz="2000" strike="noStrike" u="none">
                <a:solidFill>
                  <a:schemeClr val="dk1"/>
                </a:solidFill>
                <a:effectLst/>
                <a:uFillTx/>
                <a:latin typeface="Arial"/>
                <a:ea typeface="宋体"/>
              </a:rPr>
              <a:t> that are in textbook but not discussed in class </a:t>
            </a:r>
            <a:r>
              <a:rPr b="0" lang="en-US" sz="2000" strike="noStrike" u="none">
                <a:solidFill>
                  <a:srgbClr val="ff0000"/>
                </a:solidFill>
                <a:effectLst/>
                <a:uFillTx/>
                <a:latin typeface="Arial"/>
                <a:ea typeface="宋体"/>
              </a:rPr>
              <a:t>are not in scope of this course</a:t>
            </a:r>
            <a:r>
              <a:rPr b="0" lang="en-US" sz="2000" strike="noStrike" u="none">
                <a:solidFill>
                  <a:schemeClr val="dk1"/>
                </a:solidFill>
                <a:effectLst/>
                <a:uFillTx/>
                <a:latin typeface="Arial"/>
                <a:ea typeface="宋体"/>
              </a:rPr>
              <a:t>.</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Consultation hours: </a:t>
            </a:r>
            <a:r>
              <a:rPr b="0" lang="en-US" sz="1800" strike="noStrike" u="none">
                <a:solidFill>
                  <a:schemeClr val="dk1"/>
                </a:solidFill>
                <a:effectLst/>
                <a:uFillTx/>
                <a:latin typeface="Arial"/>
                <a:ea typeface="宋体"/>
              </a:rPr>
              <a:t>Thursday 4:00pm to 5:00pm every lecturing week, in my office COM2-04-25</a:t>
            </a:r>
            <a:endParaRPr b="0" lang="en-GB" sz="18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Read material before each lecture (~3 hours)</a:t>
            </a:r>
            <a:endParaRPr b="0" lang="en-GB" sz="2000" strike="noStrike" u="none">
              <a:solidFill>
                <a:srgbClr val="000000"/>
              </a:solidFill>
              <a:effectLst/>
              <a:uFillTx/>
              <a:latin typeface="Arial"/>
            </a:endParaRPr>
          </a:p>
          <a:p>
            <a:pPr lvl="1" marL="743040" indent="-285840">
              <a:lnSpc>
                <a:spcPct val="100000"/>
              </a:lnSpc>
              <a:spcBef>
                <a:spcPts val="541"/>
              </a:spcBef>
              <a:buClr>
                <a:srgbClr val="002db4"/>
              </a:buClr>
              <a:buFont typeface="Wingdings" charset="2"/>
              <a:buChar char=""/>
              <a:tabLst>
                <a:tab algn="l" pos="0"/>
              </a:tabLst>
            </a:pPr>
            <a:r>
              <a:rPr b="0" lang="en-US" sz="1800" strike="noStrike" u="none">
                <a:solidFill>
                  <a:schemeClr val="dk1"/>
                </a:solidFill>
                <a:effectLst/>
                <a:uFillTx/>
                <a:latin typeface="Arial"/>
                <a:ea typeface="宋体"/>
              </a:rPr>
              <a:t>You won’t follow if you don’t read beforehand</a:t>
            </a:r>
            <a:endParaRPr b="0" lang="en-GB" sz="18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tabLst>
                <a:tab algn="l" pos="0"/>
              </a:tabLst>
            </a:pPr>
            <a:r>
              <a:rPr b="0" lang="en-US" sz="2000" strike="noStrike" u="none">
                <a:solidFill>
                  <a:schemeClr val="dk1"/>
                </a:solidFill>
                <a:effectLst/>
                <a:uFillTx/>
                <a:latin typeface="Arial"/>
                <a:ea typeface="宋体"/>
              </a:rPr>
              <a:t>Assignments/Homeworks (On average ~5 hours/week)</a:t>
            </a:r>
            <a:endParaRPr b="0" lang="en-GB" sz="2000" strike="noStrike" u="none">
              <a:solidFill>
                <a:srgbClr val="000000"/>
              </a:solidFill>
              <a:effectLst/>
              <a:uFillTx/>
              <a:latin typeface="Arial"/>
            </a:endParaRPr>
          </a:p>
        </p:txBody>
      </p:sp>
      <p:sp>
        <p:nvSpPr>
          <p:cNvPr id="76" name="PlaceHolder 3"/>
          <p:cNvSpPr>
            <a:spLocks noGrp="1"/>
          </p:cNvSpPr>
          <p:nvPr>
            <p:ph type="sldNum" idx="28"/>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6C29B332-746A-43F7-86AB-09FC81EF87AE}"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2230560" y="15228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Class Duration</a:t>
            </a:r>
            <a:endParaRPr b="0" lang="en-GB" sz="3200" strike="noStrike" u="none">
              <a:solidFill>
                <a:srgbClr val="000000"/>
              </a:solidFill>
              <a:effectLst/>
              <a:uFillTx/>
              <a:latin typeface="Arial"/>
            </a:endParaRPr>
          </a:p>
        </p:txBody>
      </p:sp>
      <p:sp>
        <p:nvSpPr>
          <p:cNvPr id="78" name="PlaceHolder 2"/>
          <p:cNvSpPr>
            <a:spLocks noGrp="1"/>
          </p:cNvSpPr>
          <p:nvPr>
            <p:ph/>
          </p:nvPr>
        </p:nvSpPr>
        <p:spPr>
          <a:xfrm>
            <a:off x="838080" y="990720"/>
            <a:ext cx="10513800" cy="4951080"/>
          </a:xfrm>
          <a:prstGeom prst="rect">
            <a:avLst/>
          </a:prstGeom>
          <a:noFill/>
          <a:ln w="0">
            <a:noFill/>
          </a:ln>
        </p:spPr>
        <p:txBody>
          <a:bodyPr numCol="1" spcCol="0" lIns="92160" rIns="92160" tIns="46080" bIns="46080" anchor="t">
            <a:noAutofit/>
          </a:bodyPr>
          <a:p>
            <a:pPr marL="343080" indent="-343080">
              <a:lnSpc>
                <a:spcPct val="100000"/>
              </a:lnSpc>
              <a:spcBef>
                <a:spcPts val="601"/>
              </a:spcBef>
              <a:buClr>
                <a:srgbClr val="002db4"/>
              </a:buClr>
              <a:buFont typeface="Wingdings" charset="2"/>
              <a:buChar char=""/>
            </a:pPr>
            <a:r>
              <a:rPr b="1" lang="en-US" sz="2000" strike="noStrike" u="none">
                <a:solidFill>
                  <a:schemeClr val="dk1"/>
                </a:solidFill>
                <a:effectLst/>
                <a:uFillTx/>
                <a:latin typeface="Arial"/>
                <a:ea typeface="宋体"/>
              </a:rPr>
              <a:t>Face-to-face</a:t>
            </a:r>
            <a:r>
              <a:rPr b="0" lang="en-US" sz="2000" strike="noStrike" u="none">
                <a:solidFill>
                  <a:schemeClr val="dk1"/>
                </a:solidFill>
                <a:effectLst/>
                <a:uFillTx/>
                <a:latin typeface="Arial"/>
                <a:ea typeface="宋体"/>
              </a:rPr>
              <a:t> class every Thursday 6:30-8:30pm in LT9</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NUS has the following guideline on class duration:</a:t>
            </a:r>
            <a:endParaRPr b="0" lang="en-GB" sz="2000" strike="noStrike" u="none">
              <a:solidFill>
                <a:srgbClr val="000000"/>
              </a:solidFill>
              <a:effectLst/>
              <a:uFillTx/>
              <a:latin typeface="Arial"/>
            </a:endParaRPr>
          </a:p>
          <a:p>
            <a:pPr lvl="1" marL="743040" indent="-285840">
              <a:lnSpc>
                <a:spcPct val="100000"/>
              </a:lnSpc>
              <a:spcBef>
                <a:spcPts val="479"/>
              </a:spcBef>
              <a:buClr>
                <a:srgbClr val="002db4"/>
              </a:buClr>
              <a:buFont typeface="Wingdings" charset="2"/>
              <a:buChar char=""/>
            </a:pPr>
            <a:r>
              <a:rPr b="0" lang="en-US" sz="1600" strike="noStrike" u="none">
                <a:solidFill>
                  <a:schemeClr val="dk1"/>
                </a:solidFill>
                <a:effectLst/>
                <a:uFillTx/>
                <a:latin typeface="Arial"/>
                <a:ea typeface="宋体"/>
              </a:rPr>
              <a:t>“</a:t>
            </a:r>
            <a:r>
              <a:rPr b="0" lang="en-US" sz="1600" strike="noStrike" u="none">
                <a:solidFill>
                  <a:srgbClr val="ff0000"/>
                </a:solidFill>
                <a:effectLst/>
                <a:uFillTx/>
                <a:latin typeface="Arial"/>
                <a:ea typeface="宋体"/>
              </a:rPr>
              <a:t>With effect from AY 2011/2012 … For 2-hour lessons, Faculty Members are requested to keep the break to 5 minutes, and to release students 25 minutes before the end of the second hour. … We request the co-operation of all Faculty Members to observe the above policy.</a:t>
            </a:r>
            <a:r>
              <a:rPr b="0" lang="en-US" sz="1600" strike="noStrike" u="none">
                <a:solidFill>
                  <a:schemeClr val="dk1"/>
                </a:solidFill>
                <a:effectLst/>
                <a:uFillTx/>
                <a:latin typeface="Arial"/>
                <a:ea typeface="宋体"/>
              </a:rPr>
              <a:t>”</a:t>
            </a:r>
            <a:endParaRPr b="0" lang="en-GB" sz="16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Thus each class will last about 1.5 hours</a:t>
            </a:r>
            <a:endParaRPr b="0" lang="en-GB" sz="2000" strike="noStrike" u="none">
              <a:solidFill>
                <a:srgbClr val="000000"/>
              </a:solidFill>
              <a:effectLst/>
              <a:uFillTx/>
              <a:latin typeface="Arial"/>
            </a:endParaRPr>
          </a:p>
          <a:p>
            <a:pPr marL="343080" indent="-34308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Lecture notes at Canvas\Files</a:t>
            </a:r>
            <a:endParaRPr b="0" lang="en-GB" sz="2000" strike="noStrike" u="none">
              <a:solidFill>
                <a:srgbClr val="000000"/>
              </a:solidFill>
              <a:effectLst/>
              <a:uFillTx/>
              <a:latin typeface="Arial"/>
            </a:endParaRPr>
          </a:p>
          <a:p>
            <a:pPr indent="0">
              <a:lnSpc>
                <a:spcPct val="100000"/>
              </a:lnSpc>
              <a:spcBef>
                <a:spcPts val="601"/>
              </a:spcBef>
              <a:buNone/>
              <a:tabLst>
                <a:tab algn="l" pos="0"/>
              </a:tabLst>
            </a:pPr>
            <a:endParaRPr b="0" lang="en-GB" sz="2000" strike="noStrike" u="none">
              <a:solidFill>
                <a:srgbClr val="000000"/>
              </a:solidFill>
              <a:effectLst/>
              <a:uFillTx/>
              <a:latin typeface="Arial"/>
            </a:endParaRPr>
          </a:p>
        </p:txBody>
      </p:sp>
      <p:sp>
        <p:nvSpPr>
          <p:cNvPr id="79" name="PlaceHolder 3"/>
          <p:cNvSpPr>
            <a:spLocks noGrp="1"/>
          </p:cNvSpPr>
          <p:nvPr>
            <p:ph type="sldNum" idx="29"/>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038119F1-25D2-4445-B16B-F541B6D5FCFA}"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2230560" y="22860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Grading Policy</a:t>
            </a:r>
            <a:endParaRPr b="0" lang="en-GB" sz="3200" strike="noStrike" u="none">
              <a:solidFill>
                <a:srgbClr val="000000"/>
              </a:solidFill>
              <a:effectLst/>
              <a:uFillTx/>
              <a:latin typeface="Arial"/>
            </a:endParaRPr>
          </a:p>
        </p:txBody>
      </p:sp>
      <p:sp>
        <p:nvSpPr>
          <p:cNvPr id="81" name="PlaceHolder 2"/>
          <p:cNvSpPr>
            <a:spLocks noGrp="1"/>
          </p:cNvSpPr>
          <p:nvPr>
            <p:ph/>
          </p:nvPr>
        </p:nvSpPr>
        <p:spPr>
          <a:xfrm>
            <a:off x="838080" y="1066680"/>
            <a:ext cx="10666080" cy="525600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40 marks: Assignment One (</a:t>
            </a:r>
            <a:r>
              <a:rPr b="0" lang="en-US" sz="2400" strike="noStrike" u="none">
                <a:solidFill>
                  <a:srgbClr val="ff0000"/>
                </a:solidFill>
                <a:effectLst/>
                <a:uFillTx/>
                <a:latin typeface="Arial"/>
                <a:ea typeface="宋体"/>
              </a:rPr>
              <a:t>04 Sept 2025 to 10 Oct 2025</a:t>
            </a:r>
            <a:r>
              <a:rPr b="0" lang="en-US" sz="2400" strike="noStrike" u="none">
                <a:solidFill>
                  <a:schemeClr val="dk1"/>
                </a:solidFill>
                <a:effectLst/>
                <a:uFillTx/>
                <a:latin typeface="Arial"/>
                <a:ea typeface="宋体"/>
              </a:rPr>
              <a:t>)</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Design and implementation of a distributed system</a:t>
            </a: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40 marks: Assignment Two (</a:t>
            </a:r>
            <a:r>
              <a:rPr b="0" lang="en-US" sz="2400" strike="noStrike" u="none">
                <a:solidFill>
                  <a:srgbClr val="ff0000"/>
                </a:solidFill>
                <a:effectLst/>
                <a:uFillTx/>
                <a:latin typeface="Arial"/>
                <a:ea typeface="宋体"/>
              </a:rPr>
              <a:t>13 Oct 2025 to 14 Nov 2025</a:t>
            </a:r>
            <a:r>
              <a:rPr b="0" lang="en-US" sz="2400" strike="noStrike" u="none">
                <a:solidFill>
                  <a:schemeClr val="dk1"/>
                </a:solidFill>
                <a:effectLst/>
                <a:uFillTx/>
                <a:latin typeface="Arial"/>
                <a:ea typeface="宋体"/>
              </a:rPr>
              <a:t>)</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Literature survey on a research subject</a:t>
            </a: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20 marks: Quiz (</a:t>
            </a:r>
            <a:r>
              <a:rPr b="0" lang="en-US" sz="2400" strike="noStrike" u="none">
                <a:solidFill>
                  <a:srgbClr val="ff0000"/>
                </a:solidFill>
                <a:effectLst/>
                <a:uFillTx/>
                <a:latin typeface="Arial"/>
                <a:ea typeface="宋体"/>
              </a:rPr>
              <a:t>6:30pm-8:30pm, 13 Nov 2025</a:t>
            </a:r>
            <a:r>
              <a:rPr b="0" lang="en-US" sz="2400" strike="noStrike" u="none">
                <a:solidFill>
                  <a:schemeClr val="dk1"/>
                </a:solidFill>
                <a:effectLst/>
                <a:uFillTx/>
                <a:latin typeface="Arial"/>
                <a:ea typeface="宋体"/>
              </a:rPr>
              <a:t>, open-book, no softcopy materials, no electronic devices)</a:t>
            </a:r>
            <a:endParaRPr b="0" lang="en-GB" sz="2400" strike="noStrike" u="none">
              <a:solidFill>
                <a:srgbClr val="000000"/>
              </a:solidFill>
              <a:effectLst/>
              <a:uFillTx/>
              <a:latin typeface="Arial"/>
            </a:endParaRPr>
          </a:p>
        </p:txBody>
      </p:sp>
      <p:sp>
        <p:nvSpPr>
          <p:cNvPr id="82" name="PlaceHolder 3"/>
          <p:cNvSpPr>
            <a:spLocks noGrp="1"/>
          </p:cNvSpPr>
          <p:nvPr>
            <p:ph type="sldNum" idx="30"/>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50231EB3-278C-4857-8921-310E1CA064A8}"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209680" y="228600"/>
            <a:ext cx="7770600" cy="836280"/>
          </a:xfrm>
          <a:prstGeom prst="rect">
            <a:avLst/>
          </a:prstGeom>
          <a:noFill/>
          <a:ln w="9360">
            <a:noFill/>
          </a:ln>
        </p:spPr>
        <p:txBody>
          <a:bodyPr numCol="1" spcCol="0" lIns="92160" rIns="92160" tIns="46080" bIns="46080" anchor="ctr">
            <a:noAutofit/>
          </a:bodyPr>
          <a:p>
            <a:pPr indent="0" algn="ctr">
              <a:lnSpc>
                <a:spcPct val="100000"/>
              </a:lnSpc>
              <a:buNone/>
              <a:tabLst>
                <a:tab algn="l" pos="0"/>
              </a:tabLst>
            </a:pPr>
            <a:r>
              <a:rPr b="0" lang="en-US" sz="3200" strike="noStrike" u="sng">
                <a:solidFill>
                  <a:schemeClr val="dk2"/>
                </a:solidFill>
                <a:effectLst/>
                <a:uFillTx/>
                <a:latin typeface="Arial"/>
                <a:ea typeface="宋体"/>
              </a:rPr>
              <a:t>Team Forming</a:t>
            </a:r>
            <a:endParaRPr b="0" lang="en-GB" sz="3200" strike="noStrike" u="none">
              <a:solidFill>
                <a:srgbClr val="000000"/>
              </a:solidFill>
              <a:effectLst/>
              <a:uFillTx/>
              <a:latin typeface="Arial"/>
            </a:endParaRPr>
          </a:p>
        </p:txBody>
      </p:sp>
      <p:sp>
        <p:nvSpPr>
          <p:cNvPr id="84" name="PlaceHolder 2"/>
          <p:cNvSpPr>
            <a:spLocks noGrp="1"/>
          </p:cNvSpPr>
          <p:nvPr>
            <p:ph/>
          </p:nvPr>
        </p:nvSpPr>
        <p:spPr>
          <a:xfrm>
            <a:off x="457200" y="1066680"/>
            <a:ext cx="11275920" cy="4951080"/>
          </a:xfrm>
          <a:prstGeom prst="rect">
            <a:avLst/>
          </a:prstGeom>
          <a:noFill/>
          <a:ln w="0">
            <a:noFill/>
          </a:ln>
        </p:spPr>
        <p:txBody>
          <a:bodyPr numCol="1" spcCol="0" lIns="92160" rIns="92160" tIns="46080" bIns="46080" anchor="t">
            <a:noAutofit/>
          </a:bodyPr>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Both Assignment One and Assignment Two are team assignments</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Each team has at least 2 students and at most 3 students</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rgbClr val="ff0000"/>
                </a:solidFill>
                <a:effectLst/>
                <a:uFillTx/>
                <a:latin typeface="Arial"/>
                <a:ea typeface="宋体"/>
              </a:rPr>
              <a:t>Your teammates for the two assignments cannot overlap (i.e., if A and B are in the </a:t>
            </a:r>
            <a:r>
              <a:rPr b="0" lang="en-US" sz="2000" strike="noStrike" u="none">
                <a:solidFill>
                  <a:srgbClr val="ff0000"/>
                </a:solidFill>
                <a:effectLst/>
                <a:uFillTx/>
                <a:latin typeface="Arial"/>
                <a:ea typeface="宋体"/>
              </a:rPr>
              <a:t>same team for one assignment, they cannot be in the same team for the other </a:t>
            </a:r>
            <a:r>
              <a:rPr b="0" lang="en-US" sz="2000" strike="noStrike" u="none">
                <a:solidFill>
                  <a:srgbClr val="ff0000"/>
                </a:solidFill>
                <a:effectLst/>
                <a:uFillTx/>
                <a:latin typeface="Arial"/>
                <a:ea typeface="宋体"/>
              </a:rPr>
              <a:t>assignment)</a:t>
            </a:r>
            <a:endParaRPr b="0" lang="en-GB" sz="2000" strike="noStrike" u="none">
              <a:solidFill>
                <a:srgbClr val="000000"/>
              </a:solidFill>
              <a:effectLst/>
              <a:uFillTx/>
              <a:latin typeface="Arial"/>
            </a:endParaRPr>
          </a:p>
          <a:p>
            <a:pPr marL="343080" indent="-343080">
              <a:lnSpc>
                <a:spcPct val="100000"/>
              </a:lnSpc>
              <a:spcBef>
                <a:spcPts val="720"/>
              </a:spcBef>
              <a:buClr>
                <a:srgbClr val="002db4"/>
              </a:buClr>
              <a:buFont typeface="Wingdings" charset="2"/>
              <a:buChar char=""/>
            </a:pPr>
            <a:r>
              <a:rPr b="0" lang="en-US" sz="2400" strike="noStrike" u="none">
                <a:solidFill>
                  <a:schemeClr val="dk1"/>
                </a:solidFill>
                <a:effectLst/>
                <a:uFillTx/>
                <a:latin typeface="Arial"/>
                <a:ea typeface="宋体"/>
              </a:rPr>
              <a:t>Team forming deadline (for </a:t>
            </a:r>
            <a:r>
              <a:rPr b="0" lang="en-US" sz="2400" strike="noStrike" u="none">
                <a:solidFill>
                  <a:srgbClr val="ff0000"/>
                </a:solidFill>
                <a:effectLst/>
                <a:uFillTx/>
                <a:latin typeface="Arial"/>
                <a:ea typeface="宋体"/>
              </a:rPr>
              <a:t>both</a:t>
            </a:r>
            <a:r>
              <a:rPr b="0" lang="en-US" sz="2400" strike="noStrike" u="none">
                <a:solidFill>
                  <a:schemeClr val="dk1"/>
                </a:solidFill>
                <a:effectLst/>
                <a:uFillTx/>
                <a:latin typeface="Arial"/>
                <a:ea typeface="宋体"/>
              </a:rPr>
              <a:t> assignments): </a:t>
            </a:r>
            <a:r>
              <a:rPr b="0" lang="en-US" sz="2400" strike="noStrike" u="none">
                <a:solidFill>
                  <a:srgbClr val="ff0000"/>
                </a:solidFill>
                <a:effectLst/>
                <a:uFillTx/>
                <a:latin typeface="Arial"/>
                <a:ea typeface="宋体"/>
              </a:rPr>
              <a:t>11:59pm on Thursday 28 </a:t>
            </a:r>
            <a:r>
              <a:rPr b="0" lang="en-US" sz="2400" strike="noStrike" u="none">
                <a:solidFill>
                  <a:srgbClr val="ff0000"/>
                </a:solidFill>
                <a:effectLst/>
                <a:uFillTx/>
                <a:latin typeface="Arial"/>
                <a:ea typeface="宋体"/>
              </a:rPr>
              <a:t>Aug 2025</a:t>
            </a:r>
            <a:endParaRPr b="0" lang="en-GB" sz="24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You can post messages on Canvas\Discussions to find teammates</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You need to email the TA by the deadline</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2 points penalty for each assignment per day after the deadline</a:t>
            </a:r>
            <a:endParaRPr b="0" lang="en-GB" sz="2000" strike="noStrike" u="none">
              <a:solidFill>
                <a:srgbClr val="000000"/>
              </a:solidFill>
              <a:effectLst/>
              <a:uFillTx/>
              <a:latin typeface="Arial"/>
            </a:endParaRPr>
          </a:p>
          <a:p>
            <a:pPr lvl="1" marL="743040" indent="-285840">
              <a:lnSpc>
                <a:spcPct val="100000"/>
              </a:lnSpc>
              <a:spcBef>
                <a:spcPts val="601"/>
              </a:spcBef>
              <a:buClr>
                <a:srgbClr val="002db4"/>
              </a:buClr>
              <a:buFont typeface="Wingdings" charset="2"/>
              <a:buChar char=""/>
            </a:pPr>
            <a:r>
              <a:rPr b="0" lang="en-US" sz="2000" strike="noStrike" u="none">
                <a:solidFill>
                  <a:schemeClr val="dk1"/>
                </a:solidFill>
                <a:effectLst/>
                <a:uFillTx/>
                <a:latin typeface="Arial"/>
                <a:ea typeface="宋体"/>
              </a:rPr>
              <a:t>The penalty serves to prevent some people from waiting until the last minute to form </a:t>
            </a:r>
            <a:r>
              <a:rPr b="0" lang="en-US" sz="2000" strike="noStrike" u="none">
                <a:solidFill>
                  <a:schemeClr val="dk1"/>
                </a:solidFill>
                <a:effectLst/>
                <a:uFillTx/>
                <a:latin typeface="Arial"/>
                <a:ea typeface="宋体"/>
              </a:rPr>
              <a:t>teams</a:t>
            </a:r>
            <a:endParaRPr b="0" lang="en-GB" sz="2000" strike="noStrike" u="none">
              <a:solidFill>
                <a:srgbClr val="000000"/>
              </a:solidFill>
              <a:effectLst/>
              <a:uFillTx/>
              <a:latin typeface="Arial"/>
            </a:endParaRPr>
          </a:p>
        </p:txBody>
      </p:sp>
      <p:sp>
        <p:nvSpPr>
          <p:cNvPr id="85" name="PlaceHolder 3"/>
          <p:cNvSpPr>
            <a:spLocks noGrp="1"/>
          </p:cNvSpPr>
          <p:nvPr>
            <p:ph type="sldNum" idx="31"/>
          </p:nvPr>
        </p:nvSpPr>
        <p:spPr>
          <a:xfrm>
            <a:off x="8737560" y="6248520"/>
            <a:ext cx="2538360" cy="455400"/>
          </a:xfrm>
          <a:prstGeom prst="rect">
            <a:avLst/>
          </a:prstGeom>
          <a:noFill/>
          <a:ln w="9360">
            <a:noFill/>
          </a:ln>
        </p:spPr>
        <p:txBody>
          <a:bodyPr numCol="1" spcCol="0" lIns="92160" rIns="92160" tIns="46080" bIns="46080" anchor="ctr">
            <a:noAutofit/>
          </a:bodyPr>
          <a:lstStyle>
            <a:lvl1pPr indent="0" algn="r">
              <a:lnSpc>
                <a:spcPct val="100000"/>
              </a:lnSpc>
              <a:buNone/>
              <a:tabLst>
                <a:tab algn="l" pos="0"/>
              </a:tabLst>
              <a:defRPr b="0" lang="en-GB" sz="1400" strike="noStrike" u="none">
                <a:solidFill>
                  <a:schemeClr val="dk1"/>
                </a:solidFill>
                <a:effectLst/>
                <a:uFillTx/>
                <a:latin typeface="Times New Roman"/>
                <a:ea typeface="宋体"/>
              </a:defRPr>
            </a:lvl1pPr>
          </a:lstStyle>
          <a:p>
            <a:pPr indent="0" algn="r">
              <a:lnSpc>
                <a:spcPct val="100000"/>
              </a:lnSpc>
              <a:buNone/>
              <a:tabLst>
                <a:tab algn="l" pos="0"/>
              </a:tabLst>
            </a:pPr>
            <a:fld id="{56A12CA1-9237-45CB-B089-131C1F6A7326}" type="slidenum">
              <a:rPr b="0" lang="en-GB" sz="1400" strike="noStrike" u="none">
                <a:solidFill>
                  <a:schemeClr val="dk1"/>
                </a:solidFill>
                <a:effectLst/>
                <a:uFillTx/>
                <a:latin typeface="Times New Roman"/>
                <a:ea typeface="宋体"/>
              </a:rPr>
              <a:t>&lt;number&gt;</a:t>
            </a:fld>
            <a:endParaRPr b="0" lang="en-GB" sz="14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stemplate">
  <a:themeElements>
    <a:clrScheme name="">
      <a:dk1>
        <a:srgbClr val="000000"/>
      </a:dk1>
      <a:lt1>
        <a:srgbClr val="dde1eb"/>
      </a:lt1>
      <a:dk2>
        <a:srgbClr val="002db4"/>
      </a:dk2>
      <a:lt2>
        <a:srgbClr val="919191"/>
      </a:lt2>
      <a:accent1>
        <a:srgbClr val="618ffd"/>
      </a:accent1>
      <a:accent2>
        <a:srgbClr val="00ae00"/>
      </a:accent2>
      <a:accent3>
        <a:srgbClr val="ebeef3"/>
      </a:accent3>
      <a:accent4>
        <a:srgbClr val="000000"/>
      </a:accent4>
      <a:accent5>
        <a:srgbClr val="b7c6fe"/>
      </a:accent5>
      <a:accent6>
        <a:srgbClr val="009d00"/>
      </a:accent6>
      <a:hlink>
        <a:srgbClr val="fc0128"/>
      </a:hlink>
      <a:folHlink>
        <a:srgbClr val="cecece"/>
      </a:folHlink>
    </a:clrScheme>
    <a:fontScheme name="cstemplate">
      <a:majorFont>
        <a:latin typeface="Arial" pitchFamily="0" charset="1"/>
        <a:ea typeface="宋体" pitchFamily="0" charset="1"/>
        <a:cs typeface=""/>
      </a:majorFont>
      <a:minorFont>
        <a:latin typeface="Arial" pitchFamily="0" charset="1"/>
        <a:ea typeface="宋体" pitchFamily="0" charset="1"/>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Application>LibreOffice/25.2.2.2$Linux_X86_64 LibreOffice_project/520$Build-2</Application>
  <AppVersion>15.0000</AppVersion>
  <Words>1729</Words>
  <Paragraphs>221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description/>
  <dc:language>en-GB</dc:language>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18</vt:r8>
  </property>
  <property fmtid="{D5CDD505-2E9C-101B-9397-08002B2CF9AE}" pid="3" name="PresentationFormat">
    <vt:lpwstr>Widescreen</vt:lpwstr>
  </property>
  <property fmtid="{D5CDD505-2E9C-101B-9397-08002B2CF9AE}" pid="4" name="Slides">
    <vt:r8>23</vt:r8>
  </property>
</Properties>
</file>