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12.xml" ContentType="application/vnd.openxmlformats-officedocument.theme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_rels/presentation.xml.rels" ContentType="application/vnd.openxmlformats-package.relationshi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notesSlides/_rels/notesSlide9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6.xml.rels" ContentType="application/vnd.openxmlformats-package.relationships+xml"/>
  <Override PartName="/ppt/notesSlides/_rels/notesSlide7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.xml.rels" ContentType="application/vnd.openxmlformats-package.relationships+xml"/>
  <Override PartName="/ppt/notesSlides/_rels/notesSlide2.xml.rels" ContentType="application/vnd.openxmlformats-package.relationships+xml"/>
  <Override PartName="/ppt/notesSlides/_rels/notesSlide3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4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5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8.xml.rels" ContentType="application/vnd.openxmlformats-package.relationship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</p:sldIdLst>
  <p:sldSz cx="12192000" cy="6858000"/>
  <p:notesSz cx="6858000" cy="919956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1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ldImg"/>
          </p:nvPr>
        </p:nvSpPr>
        <p:spPr>
          <a:xfrm>
            <a:off x="0" y="81252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GB" sz="4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move the slide</a:t>
            </a:r>
            <a:endParaRPr b="0" lang="en-GB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GB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notes' format</a:t>
            </a:r>
            <a:endParaRPr b="0" lang="en-GB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&lt;header&gt;</a:t>
            </a:r>
            <a:endParaRPr b="0" lang="en-GB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dt" idx="23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GB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n-GB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&lt;date/time&gt;</a:t>
            </a:r>
            <a:endParaRPr b="0" lang="en-GB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2" name="PlaceHolder 5"/>
          <p:cNvSpPr>
            <a:spLocks noGrp="1"/>
          </p:cNvSpPr>
          <p:nvPr>
            <p:ph type="ftr" idx="2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GB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3" name="PlaceHolder 6"/>
          <p:cNvSpPr>
            <a:spLocks noGrp="1"/>
          </p:cNvSpPr>
          <p:nvPr>
            <p:ph type="sldNum" idx="2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GB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r">
              <a:buNone/>
            </a:pPr>
            <a:fld id="{CB7C51BF-0701-411C-AEB0-A7B23078C94B}" type="slidenum">
              <a:rPr b="0" lang="en-GB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&lt;number&gt;</a:t>
            </a:fld>
            <a:endParaRPr b="0" lang="en-GB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sldImg"/>
          </p:nvPr>
        </p:nvSpPr>
        <p:spPr>
          <a:xfrm>
            <a:off x="325440" y="682560"/>
            <a:ext cx="6202080" cy="3489120"/>
          </a:xfrm>
          <a:prstGeom prst="rect">
            <a:avLst/>
          </a:prstGeom>
          <a:ln w="0">
            <a:noFill/>
          </a:ln>
        </p:spPr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914400" y="4402080"/>
            <a:ext cx="5027400" cy="40971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800" rIns="91800" tIns="45720" bIns="45720" anchor="t">
            <a:noAutofit/>
          </a:bodyPr>
          <a:p>
            <a:pPr indent="0">
              <a:buNone/>
            </a:pPr>
            <a:endParaRPr b="0" lang="en-GB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sldNum" idx="53"/>
          </p:nvPr>
        </p:nvSpPr>
        <p:spPr>
          <a:xfrm>
            <a:off x="3886200" y="8728200"/>
            <a:ext cx="2970000" cy="4539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800" rIns="91800" tIns="45720" bIns="45720" anchor="b">
            <a:noAutofit/>
          </a:bodyPr>
          <a:lstStyle>
            <a:lvl1pPr indent="0" algn="r" defTabSz="91764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/>
                </a:solidFill>
                <a:effectLst/>
                <a:uFillTx/>
                <a:latin typeface="Arial"/>
                <a:ea typeface="宋体"/>
              </a:defRPr>
            </a:lvl1pPr>
          </a:lstStyle>
          <a:p>
            <a:pPr indent="0" algn="r" defTabSz="917640">
              <a:lnSpc>
                <a:spcPct val="100000"/>
              </a:lnSpc>
              <a:buNone/>
              <a:tabLst>
                <a:tab algn="l" pos="0"/>
              </a:tabLst>
            </a:pPr>
            <a:fld id="{00616E48-3C29-4EE0-95B2-0771FAB3C752}" type="slidenum">
              <a:rPr b="0" lang="en-US" sz="1200" strike="noStrike" u="none">
                <a:solidFill>
                  <a:schemeClr val="dk1"/>
                </a:solidFill>
                <a:effectLst/>
                <a:uFillTx/>
                <a:latin typeface="Arial"/>
                <a:ea typeface="宋体"/>
              </a:rPr>
              <a:t>&lt;number&gt;</a:t>
            </a:fld>
            <a:endParaRPr b="0" lang="en-GB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sldImg"/>
          </p:nvPr>
        </p:nvSpPr>
        <p:spPr>
          <a:xfrm>
            <a:off x="325440" y="682560"/>
            <a:ext cx="6202080" cy="3489120"/>
          </a:xfrm>
          <a:prstGeom prst="rect">
            <a:avLst/>
          </a:prstGeom>
          <a:ln w="0">
            <a:noFill/>
          </a:ln>
        </p:spPr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914400" y="4402080"/>
            <a:ext cx="5027400" cy="40971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800" rIns="91800" tIns="45720" bIns="45720" anchor="t">
            <a:noAutofit/>
          </a:bodyPr>
          <a:p>
            <a:pPr indent="0">
              <a:buNone/>
            </a:pPr>
            <a:endParaRPr b="0" lang="en-GB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sldNum" idx="62"/>
          </p:nvPr>
        </p:nvSpPr>
        <p:spPr>
          <a:xfrm>
            <a:off x="3886200" y="8728200"/>
            <a:ext cx="2970000" cy="4539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800" rIns="91800" tIns="45720" bIns="45720" anchor="b">
            <a:noAutofit/>
          </a:bodyPr>
          <a:lstStyle>
            <a:lvl1pPr indent="0" algn="r" defTabSz="91764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/>
                </a:solidFill>
                <a:effectLst/>
                <a:uFillTx/>
                <a:latin typeface="Arial"/>
                <a:ea typeface="宋体"/>
              </a:defRPr>
            </a:lvl1pPr>
          </a:lstStyle>
          <a:p>
            <a:pPr indent="0" algn="r" defTabSz="917640">
              <a:lnSpc>
                <a:spcPct val="100000"/>
              </a:lnSpc>
              <a:buNone/>
              <a:tabLst>
                <a:tab algn="l" pos="0"/>
              </a:tabLst>
            </a:pPr>
            <a:fld id="{1EF9A0B0-4DD7-477A-B970-65943D694C07}" type="slidenum">
              <a:rPr b="0" lang="en-US" sz="1200" strike="noStrike" u="none">
                <a:solidFill>
                  <a:schemeClr val="dk1"/>
                </a:solidFill>
                <a:effectLst/>
                <a:uFillTx/>
                <a:latin typeface="Arial"/>
                <a:ea typeface="宋体"/>
              </a:rPr>
              <a:t>&lt;number&gt;</a:t>
            </a:fld>
            <a:endParaRPr b="0" lang="en-GB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sldImg"/>
          </p:nvPr>
        </p:nvSpPr>
        <p:spPr>
          <a:xfrm>
            <a:off x="325440" y="682560"/>
            <a:ext cx="6202080" cy="3489120"/>
          </a:xfrm>
          <a:prstGeom prst="rect">
            <a:avLst/>
          </a:prstGeom>
          <a:ln w="0">
            <a:noFill/>
          </a:ln>
        </p:spPr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914400" y="4402080"/>
            <a:ext cx="5027400" cy="40971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800" rIns="91800" tIns="45720" bIns="45720" anchor="t">
            <a:noAutofit/>
          </a:bodyPr>
          <a:p>
            <a:pPr indent="0">
              <a:buNone/>
            </a:pPr>
            <a:endParaRPr b="0" lang="en-GB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 type="sldNum" idx="63"/>
          </p:nvPr>
        </p:nvSpPr>
        <p:spPr>
          <a:xfrm>
            <a:off x="3886200" y="8728200"/>
            <a:ext cx="2970000" cy="4539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800" rIns="91800" tIns="45720" bIns="45720" anchor="b">
            <a:noAutofit/>
          </a:bodyPr>
          <a:lstStyle>
            <a:lvl1pPr indent="0" algn="r" defTabSz="91764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/>
                </a:solidFill>
                <a:effectLst/>
                <a:uFillTx/>
                <a:latin typeface="Arial"/>
                <a:ea typeface="宋体"/>
              </a:defRPr>
            </a:lvl1pPr>
          </a:lstStyle>
          <a:p>
            <a:pPr indent="0" algn="r" defTabSz="917640">
              <a:lnSpc>
                <a:spcPct val="100000"/>
              </a:lnSpc>
              <a:buNone/>
              <a:tabLst>
                <a:tab algn="l" pos="0"/>
              </a:tabLst>
            </a:pPr>
            <a:fld id="{50930640-B803-4A41-B4EB-999E3E3AA04E}" type="slidenum">
              <a:rPr b="0" lang="en-US" sz="1200" strike="noStrike" u="none">
                <a:solidFill>
                  <a:schemeClr val="dk1"/>
                </a:solidFill>
                <a:effectLst/>
                <a:uFillTx/>
                <a:latin typeface="Arial"/>
                <a:ea typeface="宋体"/>
              </a:rPr>
              <a:t>&lt;number&gt;</a:t>
            </a:fld>
            <a:endParaRPr b="0" lang="en-GB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sldImg"/>
          </p:nvPr>
        </p:nvSpPr>
        <p:spPr>
          <a:xfrm>
            <a:off x="325440" y="682560"/>
            <a:ext cx="6202080" cy="3489120"/>
          </a:xfrm>
          <a:prstGeom prst="rect">
            <a:avLst/>
          </a:prstGeom>
          <a:ln w="0">
            <a:noFill/>
          </a:ln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914400" y="4402080"/>
            <a:ext cx="5027400" cy="40971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800" rIns="91800" tIns="45720" bIns="45720" anchor="t">
            <a:noAutofit/>
          </a:bodyPr>
          <a:p>
            <a:pPr indent="0">
              <a:buNone/>
            </a:pPr>
            <a:endParaRPr b="0" lang="en-GB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 type="sldNum" idx="64"/>
          </p:nvPr>
        </p:nvSpPr>
        <p:spPr>
          <a:xfrm>
            <a:off x="3886200" y="8728200"/>
            <a:ext cx="2970000" cy="4539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800" rIns="91800" tIns="45720" bIns="45720" anchor="b">
            <a:noAutofit/>
          </a:bodyPr>
          <a:lstStyle>
            <a:lvl1pPr indent="0" algn="r" defTabSz="91764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/>
                </a:solidFill>
                <a:effectLst/>
                <a:uFillTx/>
                <a:latin typeface="Arial"/>
                <a:ea typeface="宋体"/>
              </a:defRPr>
            </a:lvl1pPr>
          </a:lstStyle>
          <a:p>
            <a:pPr indent="0" algn="r" defTabSz="917640">
              <a:lnSpc>
                <a:spcPct val="100000"/>
              </a:lnSpc>
              <a:buNone/>
              <a:tabLst>
                <a:tab algn="l" pos="0"/>
              </a:tabLst>
            </a:pPr>
            <a:fld id="{FFE3CC9F-E333-416B-B633-0FF3A1E288E3}" type="slidenum">
              <a:rPr b="0" lang="en-US" sz="1200" strike="noStrike" u="none">
                <a:solidFill>
                  <a:schemeClr val="dk1"/>
                </a:solidFill>
                <a:effectLst/>
                <a:uFillTx/>
                <a:latin typeface="Arial"/>
                <a:ea typeface="宋体"/>
              </a:rPr>
              <a:t>&lt;number&gt;</a:t>
            </a:fld>
            <a:endParaRPr b="0" lang="en-GB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sldImg"/>
          </p:nvPr>
        </p:nvSpPr>
        <p:spPr>
          <a:xfrm>
            <a:off x="325440" y="682560"/>
            <a:ext cx="6202080" cy="3489120"/>
          </a:xfrm>
          <a:prstGeom prst="rect">
            <a:avLst/>
          </a:prstGeom>
          <a:ln w="0">
            <a:noFill/>
          </a:ln>
        </p:spPr>
      </p:sp>
      <p:sp>
        <p:nvSpPr>
          <p:cNvPr id="162" name="PlaceHolder 2"/>
          <p:cNvSpPr>
            <a:spLocks noGrp="1"/>
          </p:cNvSpPr>
          <p:nvPr>
            <p:ph type="body"/>
          </p:nvPr>
        </p:nvSpPr>
        <p:spPr>
          <a:xfrm>
            <a:off x="914400" y="4402080"/>
            <a:ext cx="5027400" cy="40971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800" rIns="91800" tIns="45720" bIns="45720" anchor="t">
            <a:noAutofit/>
          </a:bodyPr>
          <a:p>
            <a:pPr indent="0">
              <a:buNone/>
            </a:pPr>
            <a:endParaRPr b="0" lang="en-GB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 type="sldNum" idx="65"/>
          </p:nvPr>
        </p:nvSpPr>
        <p:spPr>
          <a:xfrm>
            <a:off x="3886200" y="8728200"/>
            <a:ext cx="2970000" cy="4539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800" rIns="91800" tIns="45720" bIns="45720" anchor="b">
            <a:noAutofit/>
          </a:bodyPr>
          <a:lstStyle>
            <a:lvl1pPr indent="0" algn="r" defTabSz="91764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/>
                </a:solidFill>
                <a:effectLst/>
                <a:uFillTx/>
                <a:latin typeface="Arial"/>
                <a:ea typeface="宋体"/>
              </a:defRPr>
            </a:lvl1pPr>
          </a:lstStyle>
          <a:p>
            <a:pPr indent="0" algn="r" defTabSz="917640">
              <a:lnSpc>
                <a:spcPct val="100000"/>
              </a:lnSpc>
              <a:buNone/>
              <a:tabLst>
                <a:tab algn="l" pos="0"/>
              </a:tabLst>
            </a:pPr>
            <a:fld id="{58879394-C778-4A17-A63E-3DDB1D51A362}" type="slidenum">
              <a:rPr b="0" lang="en-US" sz="1200" strike="noStrike" u="none">
                <a:solidFill>
                  <a:schemeClr val="dk1"/>
                </a:solidFill>
                <a:effectLst/>
                <a:uFillTx/>
                <a:latin typeface="Arial"/>
                <a:ea typeface="宋体"/>
              </a:rPr>
              <a:t>&lt;number&gt;</a:t>
            </a:fld>
            <a:endParaRPr b="0" lang="en-GB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sldImg"/>
          </p:nvPr>
        </p:nvSpPr>
        <p:spPr>
          <a:xfrm>
            <a:off x="325440" y="682560"/>
            <a:ext cx="6202080" cy="3489120"/>
          </a:xfrm>
          <a:prstGeom prst="rect">
            <a:avLst/>
          </a:prstGeom>
          <a:ln w="0">
            <a:noFill/>
          </a:ln>
        </p:spPr>
      </p:sp>
      <p:sp>
        <p:nvSpPr>
          <p:cNvPr id="165" name="PlaceHolder 2"/>
          <p:cNvSpPr>
            <a:spLocks noGrp="1"/>
          </p:cNvSpPr>
          <p:nvPr>
            <p:ph type="body"/>
          </p:nvPr>
        </p:nvSpPr>
        <p:spPr>
          <a:xfrm>
            <a:off x="914400" y="4402080"/>
            <a:ext cx="5027400" cy="40971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800" rIns="91800" tIns="45720" bIns="45720" anchor="t">
            <a:noAutofit/>
          </a:bodyPr>
          <a:p>
            <a:pPr indent="0">
              <a:buNone/>
            </a:pPr>
            <a:endParaRPr b="0" lang="en-GB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66" name="PlaceHolder 3"/>
          <p:cNvSpPr>
            <a:spLocks noGrp="1"/>
          </p:cNvSpPr>
          <p:nvPr>
            <p:ph type="sldNum" idx="66"/>
          </p:nvPr>
        </p:nvSpPr>
        <p:spPr>
          <a:xfrm>
            <a:off x="3886200" y="8728200"/>
            <a:ext cx="2970000" cy="4539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800" rIns="91800" tIns="45720" bIns="45720" anchor="b">
            <a:noAutofit/>
          </a:bodyPr>
          <a:lstStyle>
            <a:lvl1pPr indent="0" algn="r" defTabSz="91764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/>
                </a:solidFill>
                <a:effectLst/>
                <a:uFillTx/>
                <a:latin typeface="Arial"/>
                <a:ea typeface="宋体"/>
              </a:defRPr>
            </a:lvl1pPr>
          </a:lstStyle>
          <a:p>
            <a:pPr indent="0" algn="r" defTabSz="917640">
              <a:lnSpc>
                <a:spcPct val="100000"/>
              </a:lnSpc>
              <a:buNone/>
              <a:tabLst>
                <a:tab algn="l" pos="0"/>
              </a:tabLst>
            </a:pPr>
            <a:fld id="{DFACDBDA-1982-478A-9A6B-D5448021158A}" type="slidenum">
              <a:rPr b="0" lang="en-US" sz="1200" strike="noStrike" u="none">
                <a:solidFill>
                  <a:schemeClr val="dk1"/>
                </a:solidFill>
                <a:effectLst/>
                <a:uFillTx/>
                <a:latin typeface="Arial"/>
                <a:ea typeface="宋体"/>
              </a:rPr>
              <a:t>&lt;number&gt;</a:t>
            </a:fld>
            <a:endParaRPr b="0" lang="en-GB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sldImg"/>
          </p:nvPr>
        </p:nvSpPr>
        <p:spPr>
          <a:xfrm>
            <a:off x="325440" y="682560"/>
            <a:ext cx="6202080" cy="3489120"/>
          </a:xfrm>
          <a:prstGeom prst="rect">
            <a:avLst/>
          </a:prstGeom>
          <a:ln w="0">
            <a:noFill/>
          </a:ln>
        </p:spPr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914400" y="4402080"/>
            <a:ext cx="5027400" cy="40971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800" rIns="91800" tIns="45720" bIns="45720" anchor="t">
            <a:noAutofit/>
          </a:bodyPr>
          <a:p>
            <a:pPr indent="0">
              <a:buNone/>
            </a:pPr>
            <a:endParaRPr b="0" lang="en-GB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 type="sldNum" idx="54"/>
          </p:nvPr>
        </p:nvSpPr>
        <p:spPr>
          <a:xfrm>
            <a:off x="3886200" y="8728200"/>
            <a:ext cx="2970000" cy="4539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800" rIns="91800" tIns="45720" bIns="45720" anchor="b">
            <a:noAutofit/>
          </a:bodyPr>
          <a:lstStyle>
            <a:lvl1pPr indent="0" algn="r" defTabSz="91764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/>
                </a:solidFill>
                <a:effectLst/>
                <a:uFillTx/>
                <a:latin typeface="Arial"/>
                <a:ea typeface="宋体"/>
              </a:defRPr>
            </a:lvl1pPr>
          </a:lstStyle>
          <a:p>
            <a:pPr indent="0" algn="r" defTabSz="917640">
              <a:lnSpc>
                <a:spcPct val="100000"/>
              </a:lnSpc>
              <a:buNone/>
              <a:tabLst>
                <a:tab algn="l" pos="0"/>
              </a:tabLst>
            </a:pPr>
            <a:fld id="{C0429B3C-0269-48A1-AE74-B7CF294CD6D5}" type="slidenum">
              <a:rPr b="0" lang="en-US" sz="1200" strike="noStrike" u="none">
                <a:solidFill>
                  <a:schemeClr val="dk1"/>
                </a:solidFill>
                <a:effectLst/>
                <a:uFillTx/>
                <a:latin typeface="Arial"/>
                <a:ea typeface="宋体"/>
              </a:rPr>
              <a:t>&lt;number&gt;</a:t>
            </a:fld>
            <a:endParaRPr b="0" lang="en-GB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sldImg"/>
          </p:nvPr>
        </p:nvSpPr>
        <p:spPr>
          <a:xfrm>
            <a:off x="325440" y="682560"/>
            <a:ext cx="6202080" cy="3489120"/>
          </a:xfrm>
          <a:prstGeom prst="rect">
            <a:avLst/>
          </a:prstGeom>
          <a:ln w="0">
            <a:noFill/>
          </a:ln>
        </p:spPr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914400" y="4402080"/>
            <a:ext cx="5027400" cy="40971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800" rIns="91800" tIns="45720" bIns="45720" anchor="t">
            <a:noAutofit/>
          </a:bodyPr>
          <a:p>
            <a:pPr indent="0">
              <a:buNone/>
            </a:pPr>
            <a:endParaRPr b="0" lang="en-GB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 type="sldNum" idx="55"/>
          </p:nvPr>
        </p:nvSpPr>
        <p:spPr>
          <a:xfrm>
            <a:off x="3886200" y="8728200"/>
            <a:ext cx="2970000" cy="4539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800" rIns="91800" tIns="45720" bIns="45720" anchor="b">
            <a:noAutofit/>
          </a:bodyPr>
          <a:lstStyle>
            <a:lvl1pPr indent="0" algn="r" defTabSz="91764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/>
                </a:solidFill>
                <a:effectLst/>
                <a:uFillTx/>
                <a:latin typeface="Arial"/>
                <a:ea typeface="宋体"/>
              </a:defRPr>
            </a:lvl1pPr>
          </a:lstStyle>
          <a:p>
            <a:pPr indent="0" algn="r" defTabSz="917640">
              <a:lnSpc>
                <a:spcPct val="100000"/>
              </a:lnSpc>
              <a:buNone/>
              <a:tabLst>
                <a:tab algn="l" pos="0"/>
              </a:tabLst>
            </a:pPr>
            <a:fld id="{CDD69D77-B2C1-479B-9CE1-2B59117B4689}" type="slidenum">
              <a:rPr b="0" lang="en-US" sz="1200" strike="noStrike" u="none">
                <a:solidFill>
                  <a:schemeClr val="dk1"/>
                </a:solidFill>
                <a:effectLst/>
                <a:uFillTx/>
                <a:latin typeface="Arial"/>
                <a:ea typeface="宋体"/>
              </a:rPr>
              <a:t>&lt;number&gt;</a:t>
            </a:fld>
            <a:endParaRPr b="0" lang="en-GB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sldImg"/>
          </p:nvPr>
        </p:nvSpPr>
        <p:spPr>
          <a:xfrm>
            <a:off x="325440" y="682560"/>
            <a:ext cx="6202080" cy="3489120"/>
          </a:xfrm>
          <a:prstGeom prst="rect">
            <a:avLst/>
          </a:prstGeom>
          <a:ln w="0">
            <a:noFill/>
          </a:ln>
        </p:spPr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914400" y="4402080"/>
            <a:ext cx="5027400" cy="40971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800" rIns="91800" tIns="45720" bIns="45720" anchor="t">
            <a:noAutofit/>
          </a:bodyPr>
          <a:p>
            <a:pPr indent="0">
              <a:buNone/>
            </a:pPr>
            <a:endParaRPr b="0" lang="en-GB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 type="sldNum" idx="56"/>
          </p:nvPr>
        </p:nvSpPr>
        <p:spPr>
          <a:xfrm>
            <a:off x="3886200" y="8728200"/>
            <a:ext cx="2970000" cy="4539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800" rIns="91800" tIns="45720" bIns="45720" anchor="b">
            <a:noAutofit/>
          </a:bodyPr>
          <a:lstStyle>
            <a:lvl1pPr indent="0" algn="r" defTabSz="91764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/>
                </a:solidFill>
                <a:effectLst/>
                <a:uFillTx/>
                <a:latin typeface="Arial"/>
                <a:ea typeface="宋体"/>
              </a:defRPr>
            </a:lvl1pPr>
          </a:lstStyle>
          <a:p>
            <a:pPr indent="0" algn="r" defTabSz="917640">
              <a:lnSpc>
                <a:spcPct val="100000"/>
              </a:lnSpc>
              <a:buNone/>
              <a:tabLst>
                <a:tab algn="l" pos="0"/>
              </a:tabLst>
            </a:pPr>
            <a:fld id="{C80B8546-BFFE-4F5A-88C4-29482894E8D6}" type="slidenum">
              <a:rPr b="0" lang="en-US" sz="1200" strike="noStrike" u="none">
                <a:solidFill>
                  <a:schemeClr val="dk1"/>
                </a:solidFill>
                <a:effectLst/>
                <a:uFillTx/>
                <a:latin typeface="Arial"/>
                <a:ea typeface="宋体"/>
              </a:rPr>
              <a:t>&lt;number&gt;</a:t>
            </a:fld>
            <a:endParaRPr b="0" lang="en-GB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sldImg"/>
          </p:nvPr>
        </p:nvSpPr>
        <p:spPr>
          <a:xfrm>
            <a:off x="325440" y="682560"/>
            <a:ext cx="6202080" cy="3489120"/>
          </a:xfrm>
          <a:prstGeom prst="rect">
            <a:avLst/>
          </a:prstGeom>
          <a:ln w="0">
            <a:noFill/>
          </a:ln>
        </p:spPr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914400" y="4402080"/>
            <a:ext cx="5027400" cy="40971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800" rIns="91800" tIns="45720" bIns="45720" anchor="t">
            <a:noAutofit/>
          </a:bodyPr>
          <a:p>
            <a:pPr indent="0">
              <a:buNone/>
            </a:pPr>
            <a:endParaRPr b="0" lang="en-GB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sldNum" idx="57"/>
          </p:nvPr>
        </p:nvSpPr>
        <p:spPr>
          <a:xfrm>
            <a:off x="3886200" y="8728200"/>
            <a:ext cx="2970000" cy="4539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800" rIns="91800" tIns="45720" bIns="45720" anchor="b">
            <a:noAutofit/>
          </a:bodyPr>
          <a:lstStyle>
            <a:lvl1pPr indent="0" algn="r" defTabSz="91764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/>
                </a:solidFill>
                <a:effectLst/>
                <a:uFillTx/>
                <a:latin typeface="Arial"/>
                <a:ea typeface="宋体"/>
              </a:defRPr>
            </a:lvl1pPr>
          </a:lstStyle>
          <a:p>
            <a:pPr indent="0" algn="r" defTabSz="917640">
              <a:lnSpc>
                <a:spcPct val="100000"/>
              </a:lnSpc>
              <a:buNone/>
              <a:tabLst>
                <a:tab algn="l" pos="0"/>
              </a:tabLst>
            </a:pPr>
            <a:fld id="{C5C6FD44-FFDA-4348-B8E8-197AC8EFB295}" type="slidenum">
              <a:rPr b="0" lang="en-US" sz="1200" strike="noStrike" u="none">
                <a:solidFill>
                  <a:schemeClr val="dk1"/>
                </a:solidFill>
                <a:effectLst/>
                <a:uFillTx/>
                <a:latin typeface="Arial"/>
                <a:ea typeface="宋体"/>
              </a:rPr>
              <a:t>&lt;number&gt;</a:t>
            </a:fld>
            <a:endParaRPr b="0" lang="en-GB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sldImg"/>
          </p:nvPr>
        </p:nvSpPr>
        <p:spPr>
          <a:xfrm>
            <a:off x="325440" y="682560"/>
            <a:ext cx="6202080" cy="3489120"/>
          </a:xfrm>
          <a:prstGeom prst="rect">
            <a:avLst/>
          </a:prstGeom>
          <a:ln w="0">
            <a:noFill/>
          </a:ln>
        </p:spPr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914400" y="4402080"/>
            <a:ext cx="5027400" cy="40971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800" rIns="91800" tIns="45720" bIns="45720" anchor="t">
            <a:noAutofit/>
          </a:bodyPr>
          <a:p>
            <a:pPr indent="0">
              <a:buNone/>
            </a:pPr>
            <a:endParaRPr b="0" lang="en-GB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sldNum" idx="58"/>
          </p:nvPr>
        </p:nvSpPr>
        <p:spPr>
          <a:xfrm>
            <a:off x="3886200" y="8728200"/>
            <a:ext cx="2970000" cy="4539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800" rIns="91800" tIns="45720" bIns="45720" anchor="b">
            <a:noAutofit/>
          </a:bodyPr>
          <a:lstStyle>
            <a:lvl1pPr indent="0" algn="r" defTabSz="91764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/>
                </a:solidFill>
                <a:effectLst/>
                <a:uFillTx/>
                <a:latin typeface="Arial"/>
                <a:ea typeface="宋体"/>
              </a:defRPr>
            </a:lvl1pPr>
          </a:lstStyle>
          <a:p>
            <a:pPr indent="0" algn="r" defTabSz="917640">
              <a:lnSpc>
                <a:spcPct val="100000"/>
              </a:lnSpc>
              <a:buNone/>
              <a:tabLst>
                <a:tab algn="l" pos="0"/>
              </a:tabLst>
            </a:pPr>
            <a:fld id="{101B746F-9151-4C86-B8B2-7CA19E40344F}" type="slidenum">
              <a:rPr b="0" lang="en-US" sz="1200" strike="noStrike" u="none">
                <a:solidFill>
                  <a:schemeClr val="dk1"/>
                </a:solidFill>
                <a:effectLst/>
                <a:uFillTx/>
                <a:latin typeface="Arial"/>
                <a:ea typeface="宋体"/>
              </a:rPr>
              <a:t>&lt;number&gt;</a:t>
            </a:fld>
            <a:endParaRPr b="0" lang="en-GB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sldImg"/>
          </p:nvPr>
        </p:nvSpPr>
        <p:spPr>
          <a:xfrm>
            <a:off x="325440" y="682560"/>
            <a:ext cx="6202080" cy="3489120"/>
          </a:xfrm>
          <a:prstGeom prst="rect">
            <a:avLst/>
          </a:prstGeom>
          <a:ln w="0">
            <a:noFill/>
          </a:ln>
        </p:spPr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914400" y="4402080"/>
            <a:ext cx="5027400" cy="40971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800" rIns="91800" tIns="45720" bIns="45720" anchor="t">
            <a:noAutofit/>
          </a:bodyPr>
          <a:p>
            <a:pPr indent="0">
              <a:buNone/>
            </a:pPr>
            <a:endParaRPr b="0" lang="en-GB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 type="sldNum" idx="59"/>
          </p:nvPr>
        </p:nvSpPr>
        <p:spPr>
          <a:xfrm>
            <a:off x="3886200" y="8728200"/>
            <a:ext cx="2970000" cy="4539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800" rIns="91800" tIns="45720" bIns="45720" anchor="b">
            <a:noAutofit/>
          </a:bodyPr>
          <a:lstStyle>
            <a:lvl1pPr indent="0" algn="r" defTabSz="91764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/>
                </a:solidFill>
                <a:effectLst/>
                <a:uFillTx/>
                <a:latin typeface="Arial"/>
                <a:ea typeface="宋体"/>
              </a:defRPr>
            </a:lvl1pPr>
          </a:lstStyle>
          <a:p>
            <a:pPr indent="0" algn="r" defTabSz="917640">
              <a:lnSpc>
                <a:spcPct val="100000"/>
              </a:lnSpc>
              <a:buNone/>
              <a:tabLst>
                <a:tab algn="l" pos="0"/>
              </a:tabLst>
            </a:pPr>
            <a:fld id="{DD42D5A7-F59F-4463-891D-699C8152838B}" type="slidenum">
              <a:rPr b="0" lang="en-US" sz="1200" strike="noStrike" u="none">
                <a:solidFill>
                  <a:schemeClr val="dk1"/>
                </a:solidFill>
                <a:effectLst/>
                <a:uFillTx/>
                <a:latin typeface="Arial"/>
                <a:ea typeface="宋体"/>
              </a:rPr>
              <a:t>&lt;number&gt;</a:t>
            </a:fld>
            <a:endParaRPr b="0" lang="en-GB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sldImg"/>
          </p:nvPr>
        </p:nvSpPr>
        <p:spPr>
          <a:xfrm>
            <a:off x="325440" y="682560"/>
            <a:ext cx="6202080" cy="3489120"/>
          </a:xfrm>
          <a:prstGeom prst="rect">
            <a:avLst/>
          </a:prstGeom>
          <a:ln w="0">
            <a:noFill/>
          </a:ln>
        </p:spPr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914400" y="4402080"/>
            <a:ext cx="5027400" cy="40971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800" rIns="91800" tIns="45720" bIns="45720" anchor="t">
            <a:noAutofit/>
          </a:bodyPr>
          <a:p>
            <a:pPr indent="0">
              <a:buNone/>
            </a:pPr>
            <a:endParaRPr b="0" lang="en-GB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 type="sldNum" idx="60"/>
          </p:nvPr>
        </p:nvSpPr>
        <p:spPr>
          <a:xfrm>
            <a:off x="3886200" y="8728200"/>
            <a:ext cx="2970000" cy="4539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800" rIns="91800" tIns="45720" bIns="45720" anchor="b">
            <a:noAutofit/>
          </a:bodyPr>
          <a:lstStyle>
            <a:lvl1pPr indent="0" algn="r" defTabSz="91764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/>
                </a:solidFill>
                <a:effectLst/>
                <a:uFillTx/>
                <a:latin typeface="Arial"/>
                <a:ea typeface="宋体"/>
              </a:defRPr>
            </a:lvl1pPr>
          </a:lstStyle>
          <a:p>
            <a:pPr indent="0" algn="r" defTabSz="917640">
              <a:lnSpc>
                <a:spcPct val="100000"/>
              </a:lnSpc>
              <a:buNone/>
              <a:tabLst>
                <a:tab algn="l" pos="0"/>
              </a:tabLst>
            </a:pPr>
            <a:fld id="{4921A9A7-B9A2-4908-92D4-93D799D7AEF5}" type="slidenum">
              <a:rPr b="0" lang="en-US" sz="1200" strike="noStrike" u="none">
                <a:solidFill>
                  <a:schemeClr val="dk1"/>
                </a:solidFill>
                <a:effectLst/>
                <a:uFillTx/>
                <a:latin typeface="Arial"/>
                <a:ea typeface="宋体"/>
              </a:rPr>
              <a:t>&lt;number&gt;</a:t>
            </a:fld>
            <a:endParaRPr b="0" lang="en-GB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sldImg"/>
          </p:nvPr>
        </p:nvSpPr>
        <p:spPr>
          <a:xfrm>
            <a:off x="325440" y="682560"/>
            <a:ext cx="6202080" cy="3489120"/>
          </a:xfrm>
          <a:prstGeom prst="rect">
            <a:avLst/>
          </a:prstGeom>
          <a:ln w="0">
            <a:noFill/>
          </a:ln>
        </p:spPr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914400" y="4402080"/>
            <a:ext cx="5027400" cy="40971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800" rIns="91800" tIns="45720" bIns="45720" anchor="t">
            <a:noAutofit/>
          </a:bodyPr>
          <a:p>
            <a:pPr indent="0">
              <a:buNone/>
            </a:pPr>
            <a:endParaRPr b="0" lang="en-GB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 type="sldNum" idx="61"/>
          </p:nvPr>
        </p:nvSpPr>
        <p:spPr>
          <a:xfrm>
            <a:off x="3886200" y="8728200"/>
            <a:ext cx="2970000" cy="4539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800" rIns="91800" tIns="45720" bIns="45720" anchor="b">
            <a:noAutofit/>
          </a:bodyPr>
          <a:lstStyle>
            <a:lvl1pPr indent="0" algn="r" defTabSz="91764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/>
                </a:solidFill>
                <a:effectLst/>
                <a:uFillTx/>
                <a:latin typeface="Arial"/>
                <a:ea typeface="宋体"/>
              </a:defRPr>
            </a:lvl1pPr>
          </a:lstStyle>
          <a:p>
            <a:pPr indent="0" algn="r" defTabSz="917640">
              <a:lnSpc>
                <a:spcPct val="100000"/>
              </a:lnSpc>
              <a:buNone/>
              <a:tabLst>
                <a:tab algn="l" pos="0"/>
              </a:tabLst>
            </a:pPr>
            <a:fld id="{0886BACD-2F46-4066-BDB9-8FBE5D3771F9}" type="slidenum">
              <a:rPr b="0" lang="en-US" sz="1200" strike="noStrike" u="none">
                <a:solidFill>
                  <a:schemeClr val="dk1"/>
                </a:solidFill>
                <a:effectLst/>
                <a:uFillTx/>
                <a:latin typeface="Arial"/>
                <a:ea typeface="宋体"/>
              </a:rPr>
              <a:t>&lt;number&gt;</a:t>
            </a:fld>
            <a:endParaRPr b="0" lang="en-GB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icture with Caption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Rectangle 2"/>
          <p:cNvSpPr/>
          <p:nvPr/>
        </p:nvSpPr>
        <p:spPr>
          <a:xfrm>
            <a:off x="484560" y="287280"/>
            <a:ext cx="11165760" cy="5856120"/>
          </a:xfrm>
          <a:prstGeom prst="rect">
            <a:avLst/>
          </a:prstGeom>
          <a:noFill/>
          <a:ln w="25400">
            <a:solidFill>
              <a:srgbClr val="9933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  <a:spcBef>
                <a:spcPts val="720"/>
              </a:spcBef>
            </a:pPr>
            <a:endParaRPr b="0" lang="en-US" sz="2400" strike="noStrike" u="none">
              <a:solidFill>
                <a:schemeClr val="dk1"/>
              </a:solidFill>
              <a:effectLst/>
              <a:uFillTx/>
              <a:latin typeface="Arial"/>
              <a:ea typeface="宋体"/>
            </a:endParaRPr>
          </a:p>
        </p:txBody>
      </p:sp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2389680" y="4800600"/>
            <a:ext cx="7313400" cy="5648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2160" rIns="92160" tIns="46080" bIns="46080" anchor="b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000" strike="noStrike" u="sng">
                <a:solidFill>
                  <a:schemeClr val="dk2"/>
                </a:solidFill>
                <a:effectLst/>
                <a:uFillTx/>
                <a:latin typeface="Arial"/>
                <a:ea typeface="宋体"/>
              </a:rPr>
              <a:t>Click to edit Master title style</a:t>
            </a:r>
            <a:endParaRPr b="0" lang="en-GB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2389680" y="612720"/>
            <a:ext cx="7313400" cy="4113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GB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Second Outline Level</a:t>
            </a:r>
            <a:endParaRPr b="0" lang="en-GB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Times New Roman"/>
              </a:rPr>
              <a:t>Third Outline Level</a:t>
            </a:r>
            <a:endParaRPr b="0" lang="en-GB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Times New Roman"/>
              </a:rPr>
              <a:t>Fourth Outline Level</a:t>
            </a:r>
            <a:endParaRPr b="0" lang="en-GB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Times New Roman"/>
              </a:rPr>
              <a:t>Fifth Outline Level</a:t>
            </a:r>
            <a:endParaRPr b="0" lang="en-GB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Times New Roman"/>
              </a:rPr>
              <a:t>Sixth Outline Level</a:t>
            </a:r>
            <a:endParaRPr b="0" lang="en-GB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Times New Roman"/>
              </a:rPr>
              <a:t>Seventh Outline Level</a:t>
            </a:r>
            <a:endParaRPr b="0" lang="en-GB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body"/>
          </p:nvPr>
        </p:nvSpPr>
        <p:spPr>
          <a:xfrm>
            <a:off x="2389680" y="5367240"/>
            <a:ext cx="7313400" cy="80316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2160" rIns="92160" tIns="46080" bIns="46080" anchor="t">
            <a:noAutofit/>
          </a:bodyPr>
          <a:p>
            <a:pPr indent="0">
              <a:lnSpc>
                <a:spcPct val="100000"/>
              </a:lnSpc>
              <a:spcBef>
                <a:spcPts val="420"/>
              </a:spcBef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chemeClr val="dk1"/>
                </a:solidFill>
                <a:effectLst/>
                <a:uFillTx/>
                <a:latin typeface="Arial"/>
                <a:ea typeface="宋体"/>
              </a:rPr>
              <a:t>Click to edit Master text styles</a:t>
            </a:r>
            <a:endParaRPr b="0" lang="en-GB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ftr" idx="1"/>
          </p:nvPr>
        </p:nvSpPr>
        <p:spPr>
          <a:xfrm>
            <a:off x="406440" y="6248520"/>
            <a:ext cx="10361520" cy="4554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2160" rIns="92160" tIns="46080" bIns="4608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1" lang="en-US" sz="1400" strike="noStrike" u="none">
                <a:solidFill>
                  <a:schemeClr val="dk1"/>
                </a:solidFill>
                <a:effectLst/>
                <a:uFillTx/>
                <a:latin typeface="Arial"/>
                <a:ea typeface="宋体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1400" strike="noStrike" u="none">
                <a:solidFill>
                  <a:schemeClr val="dk1"/>
                </a:solidFill>
                <a:effectLst/>
                <a:uFillTx/>
                <a:latin typeface="Arial"/>
                <a:ea typeface="宋体"/>
              </a:rPr>
              <a:t>&lt;footer&gt;</a:t>
            </a:r>
            <a:endParaRPr b="0" lang="en-GB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sldNum" idx="2"/>
          </p:nvPr>
        </p:nvSpPr>
        <p:spPr>
          <a:xfrm>
            <a:off x="8737560" y="6248520"/>
            <a:ext cx="2538360" cy="4554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2160" rIns="92160" tIns="46080" bIns="4608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GB" sz="1400" strike="noStrike" u="none">
                <a:solidFill>
                  <a:schemeClr val="dk1"/>
                </a:solidFill>
                <a:effectLst/>
                <a:uFillTx/>
                <a:latin typeface="Times New Roman"/>
                <a:ea typeface="宋体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AD9E57B-BD28-4BE2-81BA-0D0B943923A2}" type="slidenum">
              <a:rPr b="0" lang="en-GB" sz="1400" strike="noStrike" u="none">
                <a:solidFill>
                  <a:schemeClr val="dk1"/>
                </a:solidFill>
                <a:effectLst/>
                <a:uFillTx/>
                <a:latin typeface="Times New Roman"/>
                <a:ea typeface="宋体"/>
              </a:rPr>
              <a:t>&lt;number&gt;</a:t>
            </a:fld>
            <a:endParaRPr b="0" lang="en-GB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2"/>
          <p:cNvSpPr/>
          <p:nvPr/>
        </p:nvSpPr>
        <p:spPr>
          <a:xfrm>
            <a:off x="484560" y="287280"/>
            <a:ext cx="11165760" cy="5856120"/>
          </a:xfrm>
          <a:prstGeom prst="rect">
            <a:avLst/>
          </a:prstGeom>
          <a:noFill/>
          <a:ln w="25400">
            <a:solidFill>
              <a:srgbClr val="9933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  <a:spcBef>
                <a:spcPts val="720"/>
              </a:spcBef>
            </a:pPr>
            <a:endParaRPr b="0" lang="en-US" sz="2400" strike="noStrike" u="none">
              <a:solidFill>
                <a:schemeClr val="dk1"/>
              </a:solidFill>
              <a:effectLst/>
              <a:uFillTx/>
              <a:latin typeface="Arial"/>
              <a:ea typeface="宋体"/>
            </a:endParaRPr>
          </a:p>
        </p:txBody>
      </p:sp>
      <p:sp>
        <p:nvSpPr>
          <p:cNvPr id="50" name="PlaceHolder 1"/>
          <p:cNvSpPr>
            <a:spLocks noGrp="1"/>
          </p:cNvSpPr>
          <p:nvPr>
            <p:ph type="ftr" idx="19"/>
          </p:nvPr>
        </p:nvSpPr>
        <p:spPr>
          <a:xfrm>
            <a:off x="406440" y="6248520"/>
            <a:ext cx="10361520" cy="4554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2160" rIns="92160" tIns="46080" bIns="4608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1" lang="en-US" sz="1400" strike="noStrike" u="none">
                <a:solidFill>
                  <a:schemeClr val="dk1"/>
                </a:solidFill>
                <a:effectLst/>
                <a:uFillTx/>
                <a:latin typeface="Arial"/>
                <a:ea typeface="宋体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1400" strike="noStrike" u="none">
                <a:solidFill>
                  <a:schemeClr val="dk1"/>
                </a:solidFill>
                <a:effectLst/>
                <a:uFillTx/>
                <a:latin typeface="Arial"/>
                <a:ea typeface="宋体"/>
              </a:rPr>
              <a:t>&lt;footer&gt;</a:t>
            </a:r>
            <a:endParaRPr b="0" lang="en-GB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ldNum" idx="20"/>
          </p:nvPr>
        </p:nvSpPr>
        <p:spPr>
          <a:xfrm>
            <a:off x="8737560" y="6248520"/>
            <a:ext cx="2538360" cy="4554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2160" rIns="92160" tIns="46080" bIns="4608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GB" sz="1400" strike="noStrike" u="none">
                <a:solidFill>
                  <a:schemeClr val="dk1"/>
                </a:solidFill>
                <a:effectLst/>
                <a:uFillTx/>
                <a:latin typeface="Times New Roman"/>
                <a:ea typeface="宋体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252306F-24D3-45B9-A4AB-22FD159B3CDB}" type="slidenum">
              <a:rPr b="0" lang="en-GB" sz="1400" strike="noStrike" u="none">
                <a:solidFill>
                  <a:schemeClr val="dk1"/>
                </a:solidFill>
                <a:effectLst/>
                <a:uFillTx/>
                <a:latin typeface="Times New Roman"/>
                <a:ea typeface="宋体"/>
              </a:rPr>
              <a:t>&lt;number&gt;</a:t>
            </a:fld>
            <a:endParaRPr b="0" lang="en-GB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tent with Caption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2"/>
          <p:cNvSpPr/>
          <p:nvPr/>
        </p:nvSpPr>
        <p:spPr>
          <a:xfrm>
            <a:off x="484560" y="287280"/>
            <a:ext cx="11165760" cy="5856120"/>
          </a:xfrm>
          <a:prstGeom prst="rect">
            <a:avLst/>
          </a:prstGeom>
          <a:noFill/>
          <a:ln w="25400">
            <a:solidFill>
              <a:srgbClr val="9933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  <a:spcBef>
                <a:spcPts val="720"/>
              </a:spcBef>
            </a:pPr>
            <a:endParaRPr b="0" lang="en-US" sz="2400" strike="noStrike" u="none">
              <a:solidFill>
                <a:schemeClr val="dk1"/>
              </a:solidFill>
              <a:effectLst/>
              <a:uFillTx/>
              <a:latin typeface="Arial"/>
              <a:ea typeface="宋体"/>
            </a:endParaRPr>
          </a:p>
        </p:txBody>
      </p:sp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2880"/>
            <a:ext cx="4009320" cy="11602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2160" rIns="92160" tIns="46080" bIns="46080" anchor="b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000" strike="noStrike" u="sng">
                <a:solidFill>
                  <a:schemeClr val="dk2"/>
                </a:solidFill>
                <a:effectLst/>
                <a:uFillTx/>
                <a:latin typeface="Arial"/>
                <a:ea typeface="宋体"/>
              </a:rPr>
              <a:t>Click to edit Master title style</a:t>
            </a:r>
            <a:endParaRPr b="0" lang="en-GB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766760" y="272880"/>
            <a:ext cx="6813720" cy="58514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2160" rIns="92160" tIns="46080" bIns="46080" anchor="t">
            <a:noAutofit/>
          </a:bodyPr>
          <a:p>
            <a:pPr marL="343080" indent="-343080">
              <a:lnSpc>
                <a:spcPct val="100000"/>
              </a:lnSpc>
              <a:spcBef>
                <a:spcPts val="961"/>
              </a:spcBef>
              <a:buClr>
                <a:srgbClr val="002db4"/>
              </a:buClr>
              <a:buFont typeface="Wingdings" charset="2"/>
              <a:buChar char="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Arial"/>
                <a:ea typeface="宋体"/>
              </a:rPr>
              <a:t>Click to edit Master text styles</a:t>
            </a:r>
            <a:endParaRPr b="0" lang="en-GB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839"/>
              </a:spcBef>
              <a:buClr>
                <a:srgbClr val="002db4"/>
              </a:buClr>
              <a:buFont typeface="Wingdings" charset="2"/>
              <a:buChar char="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rial"/>
                <a:ea typeface="宋体"/>
              </a:rPr>
              <a:t>Second level</a:t>
            </a:r>
            <a:endParaRPr b="0" lang="en-GB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1143000" indent="-228600">
              <a:lnSpc>
                <a:spcPct val="100000"/>
              </a:lnSpc>
              <a:spcBef>
                <a:spcPts val="720"/>
              </a:spcBef>
              <a:spcAft>
                <a:spcPts val="241"/>
              </a:spcAft>
              <a:buNone/>
              <a:tabLst>
                <a:tab algn="l" pos="0"/>
              </a:tabLst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Arial"/>
                <a:ea typeface="宋体"/>
              </a:rPr>
              <a:t>Third level</a:t>
            </a:r>
            <a:endParaRPr b="0" lang="en-GB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1600200" indent="-228600">
              <a:lnSpc>
                <a:spcPct val="100000"/>
              </a:lnSpc>
              <a:spcBef>
                <a:spcPts val="499"/>
              </a:spcBef>
              <a:buNone/>
              <a:tabLst>
                <a:tab algn="l" pos="0"/>
              </a:tabLst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Times New Roman"/>
                <a:ea typeface="宋体"/>
              </a:rPr>
              <a:t>Fourth level</a:t>
            </a:r>
            <a:endParaRPr b="0" lang="en-GB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057400" indent="-22860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Times New Roman"/>
                <a:ea typeface="宋体"/>
              </a:rPr>
              <a:t>Fifth level</a:t>
            </a:r>
            <a:endParaRPr b="0" lang="en-GB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09480" y="1434960"/>
            <a:ext cx="4009320" cy="468936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2160" rIns="92160" tIns="46080" bIns="46080" anchor="t">
            <a:noAutofit/>
          </a:bodyPr>
          <a:p>
            <a:pPr indent="0">
              <a:lnSpc>
                <a:spcPct val="100000"/>
              </a:lnSpc>
              <a:spcBef>
                <a:spcPts val="420"/>
              </a:spcBef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chemeClr val="dk1"/>
                </a:solidFill>
                <a:effectLst/>
                <a:uFillTx/>
                <a:latin typeface="Arial"/>
                <a:ea typeface="宋体"/>
              </a:rPr>
              <a:t>Click to edit Master text styles</a:t>
            </a:r>
            <a:endParaRPr b="0" lang="en-GB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ftr" idx="21"/>
          </p:nvPr>
        </p:nvSpPr>
        <p:spPr>
          <a:xfrm>
            <a:off x="406440" y="6248520"/>
            <a:ext cx="10361520" cy="4554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2160" rIns="92160" tIns="46080" bIns="4608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1" lang="en-US" sz="1400" strike="noStrike" u="none">
                <a:solidFill>
                  <a:schemeClr val="dk1"/>
                </a:solidFill>
                <a:effectLst/>
                <a:uFillTx/>
                <a:latin typeface="Arial"/>
                <a:ea typeface="宋体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1400" strike="noStrike" u="none">
                <a:solidFill>
                  <a:schemeClr val="dk1"/>
                </a:solidFill>
                <a:effectLst/>
                <a:uFillTx/>
                <a:latin typeface="Arial"/>
                <a:ea typeface="宋体"/>
              </a:rPr>
              <a:t>&lt;footer&gt;</a:t>
            </a:r>
            <a:endParaRPr b="0" lang="en-GB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7" name="PlaceHolder 5"/>
          <p:cNvSpPr>
            <a:spLocks noGrp="1"/>
          </p:cNvSpPr>
          <p:nvPr>
            <p:ph type="sldNum" idx="22"/>
          </p:nvPr>
        </p:nvSpPr>
        <p:spPr>
          <a:xfrm>
            <a:off x="8737560" y="6248520"/>
            <a:ext cx="2538360" cy="4554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2160" rIns="92160" tIns="46080" bIns="4608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GB" sz="1400" strike="noStrike" u="none">
                <a:solidFill>
                  <a:schemeClr val="dk1"/>
                </a:solidFill>
                <a:effectLst/>
                <a:uFillTx/>
                <a:latin typeface="Times New Roman"/>
                <a:ea typeface="宋体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839EBDB-B2B1-4D77-90BF-1774A3D2D1CA}" type="slidenum">
              <a:rPr b="0" lang="en-GB" sz="1400" strike="noStrike" u="none">
                <a:solidFill>
                  <a:schemeClr val="dk1"/>
                </a:solidFill>
                <a:effectLst/>
                <a:uFillTx/>
                <a:latin typeface="Times New Roman"/>
                <a:ea typeface="宋体"/>
              </a:rPr>
              <a:t>&lt;number&gt;</a:t>
            </a:fld>
            <a:endParaRPr b="0" lang="en-GB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 Slide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/>
          <p:nvPr/>
        </p:nvSpPr>
        <p:spPr>
          <a:xfrm>
            <a:off x="484560" y="287280"/>
            <a:ext cx="11165760" cy="5856120"/>
          </a:xfrm>
          <a:prstGeom prst="rect">
            <a:avLst/>
          </a:prstGeom>
          <a:noFill/>
          <a:ln w="25400">
            <a:solidFill>
              <a:srgbClr val="9933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  <a:spcBef>
                <a:spcPts val="720"/>
              </a:spcBef>
            </a:pPr>
            <a:endParaRPr b="0" lang="en-US" sz="2400" strike="noStrike" u="none">
              <a:solidFill>
                <a:schemeClr val="dk1"/>
              </a:solidFill>
              <a:effectLst/>
              <a:uFillTx/>
              <a:latin typeface="Arial"/>
              <a:ea typeface="宋体"/>
            </a:endParaRPr>
          </a:p>
        </p:txBody>
      </p:sp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914400" y="2130480"/>
            <a:ext cx="10361520" cy="14680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2160" rIns="92160" tIns="46080" bIns="4608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200" strike="noStrike" u="sng">
                <a:solidFill>
                  <a:schemeClr val="dk2"/>
                </a:solidFill>
                <a:effectLst/>
                <a:uFillTx/>
                <a:latin typeface="Arial"/>
                <a:ea typeface="宋体"/>
              </a:rPr>
              <a:t>Click to edit Master title style</a:t>
            </a:r>
            <a:endParaRPr b="0" lang="en-GB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ftr" idx="3"/>
          </p:nvPr>
        </p:nvSpPr>
        <p:spPr>
          <a:xfrm>
            <a:off x="406440" y="6248520"/>
            <a:ext cx="10361520" cy="4554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2160" rIns="92160" tIns="46080" bIns="4608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1" lang="en-US" sz="1400" strike="noStrike" u="none">
                <a:solidFill>
                  <a:schemeClr val="dk1"/>
                </a:solidFill>
                <a:effectLst/>
                <a:uFillTx/>
                <a:latin typeface="Arial"/>
                <a:ea typeface="宋体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1400" strike="noStrike" u="none">
                <a:solidFill>
                  <a:schemeClr val="dk1"/>
                </a:solidFill>
                <a:effectLst/>
                <a:uFillTx/>
                <a:latin typeface="Arial"/>
                <a:ea typeface="宋体"/>
              </a:rPr>
              <a:t>&lt;footer&gt;</a:t>
            </a:r>
            <a:endParaRPr b="0" lang="en-GB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sldNum" idx="4"/>
          </p:nvPr>
        </p:nvSpPr>
        <p:spPr>
          <a:xfrm>
            <a:off x="8737560" y="6248520"/>
            <a:ext cx="2538360" cy="4554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2160" rIns="92160" tIns="46080" bIns="4608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GB" sz="1400" strike="noStrike" u="none">
                <a:solidFill>
                  <a:schemeClr val="dk1"/>
                </a:solidFill>
                <a:effectLst/>
                <a:uFillTx/>
                <a:latin typeface="Times New Roman"/>
                <a:ea typeface="宋体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FA4A946-196D-4312-A98A-6E5FE850A1F0}" type="slidenum">
              <a:rPr b="0" lang="en-GB" sz="1400" strike="noStrike" u="none">
                <a:solidFill>
                  <a:schemeClr val="dk1"/>
                </a:solidFill>
                <a:effectLst/>
                <a:uFillTx/>
                <a:latin typeface="Times New Roman"/>
                <a:ea typeface="宋体"/>
              </a:rPr>
              <a:t>&lt;number&gt;</a:t>
            </a:fld>
            <a:endParaRPr b="0" lang="en-GB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1000" cy="397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GB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trike="noStrike" u="none">
                <a:solidFill>
                  <a:schemeClr val="dk1"/>
                </a:solidFill>
                <a:effectLst/>
                <a:uFillTx/>
                <a:latin typeface="Times New Roman"/>
              </a:rPr>
              <a:t>Third Outline Level</a:t>
            </a:r>
            <a:endParaRPr b="0" lang="en-GB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trike="noStrike" u="none">
                <a:solidFill>
                  <a:schemeClr val="dk1"/>
                </a:solidFill>
                <a:effectLst/>
                <a:uFillTx/>
                <a:latin typeface="Times New Roman"/>
              </a:rPr>
              <a:t>Fourth Outline Level</a:t>
            </a:r>
            <a:endParaRPr b="0" lang="en-GB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Times New Roman"/>
              </a:rPr>
              <a:t>Fifth Outline Level</a:t>
            </a:r>
            <a:endParaRPr b="0" lang="en-GB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Times New Roman"/>
              </a:rPr>
              <a:t>Sixth Outline Level</a:t>
            </a:r>
            <a:endParaRPr b="0" lang="en-GB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Times New Roman"/>
              </a:rPr>
              <a:t>Seventh Outline Level</a:t>
            </a:r>
            <a:endParaRPr b="0" lang="en-GB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Title and Vertical Tex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/>
          <p:nvPr/>
        </p:nvSpPr>
        <p:spPr>
          <a:xfrm>
            <a:off x="484560" y="287280"/>
            <a:ext cx="11165760" cy="5856120"/>
          </a:xfrm>
          <a:prstGeom prst="rect">
            <a:avLst/>
          </a:prstGeom>
          <a:noFill/>
          <a:ln w="25400">
            <a:solidFill>
              <a:srgbClr val="9933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  <a:spcBef>
                <a:spcPts val="720"/>
              </a:spcBef>
            </a:pPr>
            <a:endParaRPr b="0" lang="en-US" sz="2400" strike="noStrike" u="none">
              <a:solidFill>
                <a:schemeClr val="dk1"/>
              </a:solidFill>
              <a:effectLst/>
              <a:uFillTx/>
              <a:latin typeface="Arial"/>
              <a:ea typeface="宋体"/>
            </a:endParaRPr>
          </a:p>
        </p:txBody>
      </p:sp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941760" y="422280"/>
            <a:ext cx="10361520" cy="8362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2160" rIns="92160" tIns="46080" bIns="4608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200" strike="noStrike" u="sng">
                <a:solidFill>
                  <a:schemeClr val="dk2"/>
                </a:solidFill>
                <a:effectLst/>
                <a:uFillTx/>
                <a:latin typeface="Arial"/>
                <a:ea typeface="宋体"/>
              </a:rPr>
              <a:t>Click to edit Master title style</a:t>
            </a:r>
            <a:endParaRPr b="0" lang="en-GB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914400" y="1365120"/>
            <a:ext cx="10361520" cy="46735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2160" rIns="92160" tIns="46080" bIns="46080" anchor="t" vert="eaVert">
            <a:noAutofit/>
          </a:bodyPr>
          <a:p>
            <a:pPr marL="343080" indent="-343080">
              <a:lnSpc>
                <a:spcPct val="100000"/>
              </a:lnSpc>
              <a:spcBef>
                <a:spcPts val="720"/>
              </a:spcBef>
              <a:buClr>
                <a:srgbClr val="002db4"/>
              </a:buClr>
              <a:buFont typeface="Wingdings" charset="2"/>
              <a:buChar char="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Arial"/>
                <a:ea typeface="宋体"/>
              </a:rPr>
              <a:t>Click to edit Master text styles</a:t>
            </a:r>
            <a:endParaRPr b="0" lang="en-GB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601"/>
              </a:spcBef>
              <a:buClr>
                <a:srgbClr val="002db4"/>
              </a:buClr>
              <a:buFont typeface="Wingdings" charset="2"/>
              <a:buChar char="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Arial"/>
                <a:ea typeface="宋体"/>
              </a:rPr>
              <a:t>Second level</a:t>
            </a:r>
            <a:endParaRPr b="0" lang="en-GB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1143000" indent="-228600">
              <a:lnSpc>
                <a:spcPct val="100000"/>
              </a:lnSpc>
              <a:spcBef>
                <a:spcPts val="541"/>
              </a:spcBef>
              <a:spcAft>
                <a:spcPts val="181"/>
              </a:spcAft>
              <a:buNone/>
              <a:tabLst>
                <a:tab algn="l" pos="0"/>
              </a:tabLst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Arial"/>
                <a:ea typeface="宋体"/>
              </a:rPr>
              <a:t>Third level</a:t>
            </a:r>
            <a:endParaRPr b="0" lang="en-GB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1600200" indent="-22860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n-US" sz="1600" strike="noStrike" u="none">
                <a:solidFill>
                  <a:schemeClr val="dk1"/>
                </a:solidFill>
                <a:effectLst/>
                <a:uFillTx/>
                <a:latin typeface="Times New Roman"/>
                <a:ea typeface="宋体"/>
              </a:rPr>
              <a:t>Fourth level</a:t>
            </a:r>
            <a:endParaRPr b="0" lang="en-GB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057400" indent="-228600">
              <a:lnSpc>
                <a:spcPct val="100000"/>
              </a:lnSpc>
              <a:spcBef>
                <a:spcPts val="320"/>
              </a:spcBef>
              <a:buNone/>
              <a:tabLst>
                <a:tab algn="l" pos="0"/>
              </a:tabLst>
            </a:pPr>
            <a:r>
              <a:rPr b="0" lang="en-US" sz="1600" strike="noStrike" u="none">
                <a:solidFill>
                  <a:schemeClr val="dk1"/>
                </a:solidFill>
                <a:effectLst/>
                <a:uFillTx/>
                <a:latin typeface="Times New Roman"/>
                <a:ea typeface="宋体"/>
              </a:rPr>
              <a:t>Fifth level</a:t>
            </a:r>
            <a:endParaRPr b="0" lang="en-GB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ftr" idx="5"/>
          </p:nvPr>
        </p:nvSpPr>
        <p:spPr>
          <a:xfrm>
            <a:off x="406440" y="6248520"/>
            <a:ext cx="10361520" cy="4554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2160" rIns="92160" tIns="46080" bIns="4608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1" lang="en-US" sz="1400" strike="noStrike" u="none">
                <a:solidFill>
                  <a:schemeClr val="dk1"/>
                </a:solidFill>
                <a:effectLst/>
                <a:uFillTx/>
                <a:latin typeface="Arial"/>
                <a:ea typeface="宋体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1400" strike="noStrike" u="none">
                <a:solidFill>
                  <a:schemeClr val="dk1"/>
                </a:solidFill>
                <a:effectLst/>
                <a:uFillTx/>
                <a:latin typeface="Arial"/>
                <a:ea typeface="宋体"/>
              </a:rPr>
              <a:t>&lt;footer&gt;</a:t>
            </a:r>
            <a:endParaRPr b="0" lang="en-GB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sldNum" idx="6"/>
          </p:nvPr>
        </p:nvSpPr>
        <p:spPr>
          <a:xfrm>
            <a:off x="8737560" y="6248520"/>
            <a:ext cx="2538360" cy="4554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2160" rIns="92160" tIns="46080" bIns="4608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GB" sz="1400" strike="noStrike" u="none">
                <a:solidFill>
                  <a:schemeClr val="dk1"/>
                </a:solidFill>
                <a:effectLst/>
                <a:uFillTx/>
                <a:latin typeface="Times New Roman"/>
                <a:ea typeface="宋体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B4AC683-B40C-4BB8-8329-053A0C2E793C}" type="slidenum">
              <a:rPr b="0" lang="en-GB" sz="1400" strike="noStrike" u="none">
                <a:solidFill>
                  <a:schemeClr val="dk1"/>
                </a:solidFill>
                <a:effectLst/>
                <a:uFillTx/>
                <a:latin typeface="Times New Roman"/>
                <a:ea typeface="宋体"/>
              </a:rPr>
              <a:t>&lt;number&gt;</a:t>
            </a:fld>
            <a:endParaRPr b="0" lang="en-GB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Vertical Title and Tex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2"/>
          <p:cNvSpPr/>
          <p:nvPr/>
        </p:nvSpPr>
        <p:spPr>
          <a:xfrm>
            <a:off x="484560" y="287280"/>
            <a:ext cx="11165760" cy="5856120"/>
          </a:xfrm>
          <a:prstGeom prst="rect">
            <a:avLst/>
          </a:prstGeom>
          <a:noFill/>
          <a:ln w="25400">
            <a:solidFill>
              <a:srgbClr val="9933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  <a:spcBef>
                <a:spcPts val="720"/>
              </a:spcBef>
            </a:pPr>
            <a:endParaRPr b="0" lang="en-US" sz="2400" strike="noStrike" u="none">
              <a:solidFill>
                <a:schemeClr val="dk1"/>
              </a:solidFill>
              <a:effectLst/>
              <a:uFillTx/>
              <a:latin typeface="Arial"/>
              <a:ea typeface="宋体"/>
            </a:endParaRPr>
          </a:p>
        </p:txBody>
      </p:sp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8708040" y="422280"/>
            <a:ext cx="2595240" cy="56163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2160" rIns="92160" tIns="46080" bIns="46080" anchor="ctr" vert="eaVert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200" strike="noStrike" u="sng">
                <a:solidFill>
                  <a:schemeClr val="dk2"/>
                </a:solidFill>
                <a:effectLst/>
                <a:uFillTx/>
                <a:latin typeface="Arial"/>
                <a:ea typeface="宋体"/>
              </a:rPr>
              <a:t>Click to edit Master title style</a:t>
            </a:r>
            <a:endParaRPr b="0" lang="en-GB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914400" y="422280"/>
            <a:ext cx="7588440" cy="561636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2160" rIns="92160" tIns="46080" bIns="46080" anchor="t" vert="eaVert">
            <a:noAutofit/>
          </a:bodyPr>
          <a:p>
            <a:pPr marL="343080" indent="-343080">
              <a:lnSpc>
                <a:spcPct val="100000"/>
              </a:lnSpc>
              <a:spcBef>
                <a:spcPts val="720"/>
              </a:spcBef>
              <a:buClr>
                <a:srgbClr val="002db4"/>
              </a:buClr>
              <a:buFont typeface="Wingdings" charset="2"/>
              <a:buChar char="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Arial"/>
                <a:ea typeface="宋体"/>
              </a:rPr>
              <a:t>Click to edit Master text styles</a:t>
            </a:r>
            <a:endParaRPr b="0" lang="en-GB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601"/>
              </a:spcBef>
              <a:buClr>
                <a:srgbClr val="002db4"/>
              </a:buClr>
              <a:buFont typeface="Wingdings" charset="2"/>
              <a:buChar char="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Arial"/>
                <a:ea typeface="宋体"/>
              </a:rPr>
              <a:t>Second level</a:t>
            </a:r>
            <a:endParaRPr b="0" lang="en-GB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1143000" indent="-228600">
              <a:lnSpc>
                <a:spcPct val="100000"/>
              </a:lnSpc>
              <a:spcBef>
                <a:spcPts val="541"/>
              </a:spcBef>
              <a:spcAft>
                <a:spcPts val="181"/>
              </a:spcAft>
              <a:buNone/>
              <a:tabLst>
                <a:tab algn="l" pos="0"/>
              </a:tabLst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Arial"/>
                <a:ea typeface="宋体"/>
              </a:rPr>
              <a:t>Third level</a:t>
            </a:r>
            <a:endParaRPr b="0" lang="en-GB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1600200" indent="-22860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n-US" sz="1600" strike="noStrike" u="none">
                <a:solidFill>
                  <a:schemeClr val="dk1"/>
                </a:solidFill>
                <a:effectLst/>
                <a:uFillTx/>
                <a:latin typeface="Times New Roman"/>
                <a:ea typeface="宋体"/>
              </a:rPr>
              <a:t>Fourth level</a:t>
            </a:r>
            <a:endParaRPr b="0" lang="en-GB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057400" indent="-228600">
              <a:lnSpc>
                <a:spcPct val="100000"/>
              </a:lnSpc>
              <a:spcBef>
                <a:spcPts val="320"/>
              </a:spcBef>
              <a:buNone/>
              <a:tabLst>
                <a:tab algn="l" pos="0"/>
              </a:tabLst>
            </a:pPr>
            <a:r>
              <a:rPr b="0" lang="en-US" sz="1600" strike="noStrike" u="none">
                <a:solidFill>
                  <a:schemeClr val="dk1"/>
                </a:solidFill>
                <a:effectLst/>
                <a:uFillTx/>
                <a:latin typeface="Times New Roman"/>
                <a:ea typeface="宋体"/>
              </a:rPr>
              <a:t>Fifth level</a:t>
            </a:r>
            <a:endParaRPr b="0" lang="en-GB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ftr" idx="7"/>
          </p:nvPr>
        </p:nvSpPr>
        <p:spPr>
          <a:xfrm>
            <a:off x="406440" y="6248520"/>
            <a:ext cx="10361520" cy="4554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2160" rIns="92160" tIns="46080" bIns="4608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1" lang="en-US" sz="1400" strike="noStrike" u="none">
                <a:solidFill>
                  <a:schemeClr val="dk1"/>
                </a:solidFill>
                <a:effectLst/>
                <a:uFillTx/>
                <a:latin typeface="Arial"/>
                <a:ea typeface="宋体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1400" strike="noStrike" u="none">
                <a:solidFill>
                  <a:schemeClr val="dk1"/>
                </a:solidFill>
                <a:effectLst/>
                <a:uFillTx/>
                <a:latin typeface="Arial"/>
                <a:ea typeface="宋体"/>
              </a:rPr>
              <a:t>&lt;footer&gt;</a:t>
            </a:r>
            <a:endParaRPr b="0" lang="en-GB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sldNum" idx="8"/>
          </p:nvPr>
        </p:nvSpPr>
        <p:spPr>
          <a:xfrm>
            <a:off x="8737560" y="6248520"/>
            <a:ext cx="2538360" cy="4554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2160" rIns="92160" tIns="46080" bIns="4608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GB" sz="1400" strike="noStrike" u="none">
                <a:solidFill>
                  <a:schemeClr val="dk1"/>
                </a:solidFill>
                <a:effectLst/>
                <a:uFillTx/>
                <a:latin typeface="Times New Roman"/>
                <a:ea typeface="宋体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60067D7-3E08-4267-A42D-1F5C29741EC9}" type="slidenum">
              <a:rPr b="0" lang="en-GB" sz="1400" strike="noStrike" u="none">
                <a:solidFill>
                  <a:schemeClr val="dk1"/>
                </a:solidFill>
                <a:effectLst/>
                <a:uFillTx/>
                <a:latin typeface="Times New Roman"/>
                <a:ea typeface="宋体"/>
              </a:rPr>
              <a:t>&lt;number&gt;</a:t>
            </a:fld>
            <a:endParaRPr b="0" lang="en-GB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 and Conten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"/>
          <p:cNvSpPr/>
          <p:nvPr/>
        </p:nvSpPr>
        <p:spPr>
          <a:xfrm>
            <a:off x="484560" y="287280"/>
            <a:ext cx="11165760" cy="5856120"/>
          </a:xfrm>
          <a:prstGeom prst="rect">
            <a:avLst/>
          </a:prstGeom>
          <a:noFill/>
          <a:ln w="25400">
            <a:solidFill>
              <a:srgbClr val="9933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  <a:spcBef>
                <a:spcPts val="720"/>
              </a:spcBef>
            </a:pPr>
            <a:endParaRPr b="0" lang="en-US" sz="2400" strike="noStrike" u="none">
              <a:solidFill>
                <a:schemeClr val="dk1"/>
              </a:solidFill>
              <a:effectLst/>
              <a:uFillTx/>
              <a:latin typeface="Arial"/>
              <a:ea typeface="宋体"/>
            </a:endParaRPr>
          </a:p>
        </p:txBody>
      </p:sp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941760" y="422280"/>
            <a:ext cx="10361520" cy="8362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2160" rIns="92160" tIns="46080" bIns="4608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200" strike="noStrike" u="sng">
                <a:solidFill>
                  <a:schemeClr val="dk2"/>
                </a:solidFill>
                <a:effectLst/>
                <a:uFillTx/>
                <a:latin typeface="Arial"/>
                <a:ea typeface="宋体"/>
              </a:rPr>
              <a:t>Click to edit Master title style</a:t>
            </a:r>
            <a:endParaRPr b="0" lang="en-GB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914400" y="1365120"/>
            <a:ext cx="10361520" cy="46735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2160" rIns="92160" tIns="46080" bIns="46080" anchor="t">
            <a:noAutofit/>
          </a:bodyPr>
          <a:p>
            <a:pPr marL="343080" indent="-343080">
              <a:lnSpc>
                <a:spcPct val="100000"/>
              </a:lnSpc>
              <a:spcBef>
                <a:spcPts val="720"/>
              </a:spcBef>
              <a:buClr>
                <a:srgbClr val="002db4"/>
              </a:buClr>
              <a:buFont typeface="Wingdings" charset="2"/>
              <a:buChar char="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Arial"/>
                <a:ea typeface="宋体"/>
              </a:rPr>
              <a:t>Click to edit Master text styles</a:t>
            </a:r>
            <a:endParaRPr b="0" lang="en-GB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601"/>
              </a:spcBef>
              <a:buClr>
                <a:srgbClr val="002db4"/>
              </a:buClr>
              <a:buFont typeface="Wingdings" charset="2"/>
              <a:buChar char="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Arial"/>
                <a:ea typeface="宋体"/>
              </a:rPr>
              <a:t>Second level</a:t>
            </a:r>
            <a:endParaRPr b="0" lang="en-GB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1143000" indent="-228600">
              <a:lnSpc>
                <a:spcPct val="100000"/>
              </a:lnSpc>
              <a:spcBef>
                <a:spcPts val="541"/>
              </a:spcBef>
              <a:spcAft>
                <a:spcPts val="181"/>
              </a:spcAft>
              <a:buNone/>
              <a:tabLst>
                <a:tab algn="l" pos="0"/>
              </a:tabLst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Arial"/>
                <a:ea typeface="宋体"/>
              </a:rPr>
              <a:t>Third level</a:t>
            </a:r>
            <a:endParaRPr b="0" lang="en-GB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1600200" indent="-22860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n-US" sz="1600" strike="noStrike" u="none">
                <a:solidFill>
                  <a:schemeClr val="dk1"/>
                </a:solidFill>
                <a:effectLst/>
                <a:uFillTx/>
                <a:latin typeface="Times New Roman"/>
                <a:ea typeface="宋体"/>
              </a:rPr>
              <a:t>Fourth level</a:t>
            </a:r>
            <a:endParaRPr b="0" lang="en-GB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057400" indent="-228600">
              <a:lnSpc>
                <a:spcPct val="100000"/>
              </a:lnSpc>
              <a:spcBef>
                <a:spcPts val="320"/>
              </a:spcBef>
              <a:buNone/>
              <a:tabLst>
                <a:tab algn="l" pos="0"/>
              </a:tabLst>
            </a:pPr>
            <a:r>
              <a:rPr b="0" lang="en-US" sz="1600" strike="noStrike" u="none">
                <a:solidFill>
                  <a:schemeClr val="dk1"/>
                </a:solidFill>
                <a:effectLst/>
                <a:uFillTx/>
                <a:latin typeface="Times New Roman"/>
                <a:ea typeface="宋体"/>
              </a:rPr>
              <a:t>Fifth level</a:t>
            </a:r>
            <a:endParaRPr b="0" lang="en-GB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ftr" idx="9"/>
          </p:nvPr>
        </p:nvSpPr>
        <p:spPr>
          <a:xfrm>
            <a:off x="406440" y="6248520"/>
            <a:ext cx="10361520" cy="4554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2160" rIns="92160" tIns="46080" bIns="4608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1" lang="en-US" sz="1400" strike="noStrike" u="none">
                <a:solidFill>
                  <a:schemeClr val="dk1"/>
                </a:solidFill>
                <a:effectLst/>
                <a:uFillTx/>
                <a:latin typeface="Arial"/>
                <a:ea typeface="宋体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1400" strike="noStrike" u="none">
                <a:solidFill>
                  <a:schemeClr val="dk1"/>
                </a:solidFill>
                <a:effectLst/>
                <a:uFillTx/>
                <a:latin typeface="Arial"/>
                <a:ea typeface="宋体"/>
              </a:rPr>
              <a:t>&lt;footer&gt;</a:t>
            </a:r>
            <a:endParaRPr b="0" lang="en-GB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sldNum" idx="10"/>
          </p:nvPr>
        </p:nvSpPr>
        <p:spPr>
          <a:xfrm>
            <a:off x="8737560" y="6248520"/>
            <a:ext cx="2538360" cy="4554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2160" rIns="92160" tIns="46080" bIns="4608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GB" sz="1400" strike="noStrike" u="none">
                <a:solidFill>
                  <a:schemeClr val="dk1"/>
                </a:solidFill>
                <a:effectLst/>
                <a:uFillTx/>
                <a:latin typeface="Times New Roman"/>
                <a:ea typeface="宋体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B3DC27A-26FA-4F8D-8118-B55B8CB2BE90}" type="slidenum">
              <a:rPr b="0" lang="en-GB" sz="1400" strike="noStrike" u="none">
                <a:solidFill>
                  <a:schemeClr val="dk1"/>
                </a:solidFill>
                <a:effectLst/>
                <a:uFillTx/>
                <a:latin typeface="Times New Roman"/>
                <a:ea typeface="宋体"/>
              </a:rPr>
              <a:t>&lt;number&gt;</a:t>
            </a:fld>
            <a:endParaRPr b="0" lang="en-GB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 Header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"/>
          <p:cNvSpPr/>
          <p:nvPr/>
        </p:nvSpPr>
        <p:spPr>
          <a:xfrm>
            <a:off x="484560" y="287280"/>
            <a:ext cx="11165760" cy="5856120"/>
          </a:xfrm>
          <a:prstGeom prst="rect">
            <a:avLst/>
          </a:prstGeom>
          <a:noFill/>
          <a:ln w="25400">
            <a:solidFill>
              <a:srgbClr val="9933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  <a:spcBef>
                <a:spcPts val="720"/>
              </a:spcBef>
            </a:pPr>
            <a:endParaRPr b="0" lang="en-US" sz="2400" strike="noStrike" u="none">
              <a:solidFill>
                <a:schemeClr val="dk1"/>
              </a:solidFill>
              <a:effectLst/>
              <a:uFillTx/>
              <a:latin typeface="Arial"/>
              <a:ea typeface="宋体"/>
            </a:endParaRPr>
          </a:p>
        </p:txBody>
      </p:sp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963000" y="4406760"/>
            <a:ext cx="10361520" cy="13604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2160" rIns="92160" tIns="46080" bIns="4608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4000" strike="noStrike" u="sng" cap="all">
                <a:solidFill>
                  <a:schemeClr val="dk2"/>
                </a:solidFill>
                <a:effectLst/>
                <a:uFillTx/>
                <a:latin typeface="Arial"/>
                <a:ea typeface="宋体"/>
              </a:rPr>
              <a:t>Click to edit Master title style</a:t>
            </a:r>
            <a:endParaRPr b="0" lang="en-GB" sz="4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963000" y="2906640"/>
            <a:ext cx="10361520" cy="14983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2160" rIns="92160" tIns="46080" bIns="46080" anchor="b">
            <a:noAutofit/>
          </a:bodyPr>
          <a:p>
            <a:pPr indent="0"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Arial"/>
                <a:ea typeface="宋体"/>
              </a:rPr>
              <a:t>Click to edit Master text styles</a:t>
            </a:r>
            <a:endParaRPr b="0" lang="en-GB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ftr" idx="11"/>
          </p:nvPr>
        </p:nvSpPr>
        <p:spPr>
          <a:xfrm>
            <a:off x="406440" y="6248520"/>
            <a:ext cx="10361520" cy="4554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2160" rIns="92160" tIns="46080" bIns="4608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1" lang="en-US" sz="1400" strike="noStrike" u="none">
                <a:solidFill>
                  <a:schemeClr val="dk1"/>
                </a:solidFill>
                <a:effectLst/>
                <a:uFillTx/>
                <a:latin typeface="Arial"/>
                <a:ea typeface="宋体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1400" strike="noStrike" u="none">
                <a:solidFill>
                  <a:schemeClr val="dk1"/>
                </a:solidFill>
                <a:effectLst/>
                <a:uFillTx/>
                <a:latin typeface="Arial"/>
                <a:ea typeface="宋体"/>
              </a:rPr>
              <a:t>&lt;footer&gt;</a:t>
            </a:r>
            <a:endParaRPr b="0" lang="en-GB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sldNum" idx="12"/>
          </p:nvPr>
        </p:nvSpPr>
        <p:spPr>
          <a:xfrm>
            <a:off x="8737560" y="6248520"/>
            <a:ext cx="2538360" cy="4554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2160" rIns="92160" tIns="46080" bIns="4608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GB" sz="1400" strike="noStrike" u="none">
                <a:solidFill>
                  <a:schemeClr val="dk1"/>
                </a:solidFill>
                <a:effectLst/>
                <a:uFillTx/>
                <a:latin typeface="Times New Roman"/>
                <a:ea typeface="宋体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A734D18-9403-4BC0-AA17-1D9747817014}" type="slidenum">
              <a:rPr b="0" lang="en-GB" sz="1400" strike="noStrike" u="none">
                <a:solidFill>
                  <a:schemeClr val="dk1"/>
                </a:solidFill>
                <a:effectLst/>
                <a:uFillTx/>
                <a:latin typeface="Times New Roman"/>
                <a:ea typeface="宋体"/>
              </a:rPr>
              <a:t>&lt;number&gt;</a:t>
            </a:fld>
            <a:endParaRPr b="0" lang="en-GB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wo Conten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2"/>
          <p:cNvSpPr/>
          <p:nvPr/>
        </p:nvSpPr>
        <p:spPr>
          <a:xfrm>
            <a:off x="484560" y="287280"/>
            <a:ext cx="11165760" cy="5856120"/>
          </a:xfrm>
          <a:prstGeom prst="rect">
            <a:avLst/>
          </a:prstGeom>
          <a:noFill/>
          <a:ln w="25400">
            <a:solidFill>
              <a:srgbClr val="9933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  <a:spcBef>
                <a:spcPts val="720"/>
              </a:spcBef>
            </a:pPr>
            <a:endParaRPr b="0" lang="en-US" sz="2400" strike="noStrike" u="none">
              <a:solidFill>
                <a:schemeClr val="dk1"/>
              </a:solidFill>
              <a:effectLst/>
              <a:uFillTx/>
              <a:latin typeface="Arial"/>
              <a:ea typeface="宋体"/>
            </a:endParaRPr>
          </a:p>
        </p:txBody>
      </p:sp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941760" y="422280"/>
            <a:ext cx="10361520" cy="8362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2160" rIns="92160" tIns="46080" bIns="4608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200" strike="noStrike" u="sng">
                <a:solidFill>
                  <a:schemeClr val="dk2"/>
                </a:solidFill>
                <a:effectLst/>
                <a:uFillTx/>
                <a:latin typeface="Arial"/>
                <a:ea typeface="宋体"/>
              </a:rPr>
              <a:t>Click to edit Master title style</a:t>
            </a:r>
            <a:endParaRPr b="0" lang="en-GB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914400" y="1365120"/>
            <a:ext cx="5078160" cy="46735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2160" rIns="92160" tIns="46080" bIns="46080" anchor="t">
            <a:noAutofit/>
          </a:bodyPr>
          <a:p>
            <a:pPr marL="343080" indent="-343080">
              <a:lnSpc>
                <a:spcPct val="100000"/>
              </a:lnSpc>
              <a:spcBef>
                <a:spcPts val="839"/>
              </a:spcBef>
              <a:buClr>
                <a:srgbClr val="002db4"/>
              </a:buClr>
              <a:buFont typeface="Wingdings" charset="2"/>
              <a:buChar char="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rial"/>
                <a:ea typeface="宋体"/>
              </a:rPr>
              <a:t>Click to edit Master text styles</a:t>
            </a:r>
            <a:endParaRPr b="0" lang="en-GB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720"/>
              </a:spcBef>
              <a:buClr>
                <a:srgbClr val="002db4"/>
              </a:buClr>
              <a:buFont typeface="Wingdings" charset="2"/>
              <a:buChar char="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Arial"/>
                <a:ea typeface="宋体"/>
              </a:rPr>
              <a:t>Second level</a:t>
            </a:r>
            <a:endParaRPr b="0" lang="en-GB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1143000" indent="-228600">
              <a:lnSpc>
                <a:spcPct val="100000"/>
              </a:lnSpc>
              <a:spcBef>
                <a:spcPts val="601"/>
              </a:spcBef>
              <a:spcAft>
                <a:spcPts val="201"/>
              </a:spcAft>
              <a:buNone/>
              <a:tabLst>
                <a:tab algn="l" pos="0"/>
              </a:tabLst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Arial"/>
                <a:ea typeface="宋体"/>
              </a:rPr>
              <a:t>Third level</a:t>
            </a:r>
            <a:endParaRPr b="0" lang="en-GB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1600200" indent="-228600">
              <a:lnSpc>
                <a:spcPct val="100000"/>
              </a:lnSpc>
              <a:spcBef>
                <a:spcPts val="451"/>
              </a:spcBef>
              <a:buNone/>
              <a:tabLst>
                <a:tab algn="l" pos="0"/>
              </a:tabLst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Times New Roman"/>
                <a:ea typeface="宋体"/>
              </a:rPr>
              <a:t>Fourth level</a:t>
            </a:r>
            <a:endParaRPr b="0" lang="en-GB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057400" indent="-228600">
              <a:lnSpc>
                <a:spcPct val="100000"/>
              </a:lnSpc>
              <a:spcBef>
                <a:spcPts val="360"/>
              </a:spcBef>
              <a:buNone/>
              <a:tabLst>
                <a:tab algn="l" pos="0"/>
              </a:tabLst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Times New Roman"/>
                <a:ea typeface="宋体"/>
              </a:rPr>
              <a:t>Fifth level</a:t>
            </a:r>
            <a:endParaRPr b="0" lang="en-GB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6197760" y="1365120"/>
            <a:ext cx="5078160" cy="46735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2160" rIns="92160" tIns="46080" bIns="46080" anchor="t">
            <a:noAutofit/>
          </a:bodyPr>
          <a:p>
            <a:pPr marL="343080" indent="-343080">
              <a:lnSpc>
                <a:spcPct val="100000"/>
              </a:lnSpc>
              <a:spcBef>
                <a:spcPts val="839"/>
              </a:spcBef>
              <a:buClr>
                <a:srgbClr val="002db4"/>
              </a:buClr>
              <a:buFont typeface="Wingdings" charset="2"/>
              <a:buChar char="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rial"/>
                <a:ea typeface="宋体"/>
              </a:rPr>
              <a:t>Click to edit Master text styles</a:t>
            </a:r>
            <a:endParaRPr b="0" lang="en-GB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720"/>
              </a:spcBef>
              <a:buClr>
                <a:srgbClr val="002db4"/>
              </a:buClr>
              <a:buFont typeface="Wingdings" charset="2"/>
              <a:buChar char="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Arial"/>
                <a:ea typeface="宋体"/>
              </a:rPr>
              <a:t>Second level</a:t>
            </a:r>
            <a:endParaRPr b="0" lang="en-GB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1143000" indent="-228600">
              <a:lnSpc>
                <a:spcPct val="100000"/>
              </a:lnSpc>
              <a:spcBef>
                <a:spcPts val="601"/>
              </a:spcBef>
              <a:spcAft>
                <a:spcPts val="201"/>
              </a:spcAft>
              <a:buNone/>
              <a:tabLst>
                <a:tab algn="l" pos="0"/>
              </a:tabLst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Arial"/>
                <a:ea typeface="宋体"/>
              </a:rPr>
              <a:t>Third level</a:t>
            </a:r>
            <a:endParaRPr b="0" lang="en-GB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1600200" indent="-228600">
              <a:lnSpc>
                <a:spcPct val="100000"/>
              </a:lnSpc>
              <a:spcBef>
                <a:spcPts val="451"/>
              </a:spcBef>
              <a:buNone/>
              <a:tabLst>
                <a:tab algn="l" pos="0"/>
              </a:tabLst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Times New Roman"/>
                <a:ea typeface="宋体"/>
              </a:rPr>
              <a:t>Fourth level</a:t>
            </a:r>
            <a:endParaRPr b="0" lang="en-GB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057400" indent="-228600">
              <a:lnSpc>
                <a:spcPct val="100000"/>
              </a:lnSpc>
              <a:spcBef>
                <a:spcPts val="360"/>
              </a:spcBef>
              <a:buNone/>
              <a:tabLst>
                <a:tab algn="l" pos="0"/>
              </a:tabLst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Times New Roman"/>
                <a:ea typeface="宋体"/>
              </a:rPr>
              <a:t>Fifth level</a:t>
            </a:r>
            <a:endParaRPr b="0" lang="en-GB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ftr" idx="13"/>
          </p:nvPr>
        </p:nvSpPr>
        <p:spPr>
          <a:xfrm>
            <a:off x="406440" y="6248520"/>
            <a:ext cx="10361520" cy="4554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2160" rIns="92160" tIns="46080" bIns="4608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1" lang="en-US" sz="1400" strike="noStrike" u="none">
                <a:solidFill>
                  <a:schemeClr val="dk1"/>
                </a:solidFill>
                <a:effectLst/>
                <a:uFillTx/>
                <a:latin typeface="Arial"/>
                <a:ea typeface="宋体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1400" strike="noStrike" u="none">
                <a:solidFill>
                  <a:schemeClr val="dk1"/>
                </a:solidFill>
                <a:effectLst/>
                <a:uFillTx/>
                <a:latin typeface="Arial"/>
                <a:ea typeface="宋体"/>
              </a:rPr>
              <a:t>&lt;footer&gt;</a:t>
            </a:r>
            <a:endParaRPr b="0" lang="en-GB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sldNum" idx="14"/>
          </p:nvPr>
        </p:nvSpPr>
        <p:spPr>
          <a:xfrm>
            <a:off x="8737560" y="6248520"/>
            <a:ext cx="2538360" cy="4554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2160" rIns="92160" tIns="46080" bIns="4608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GB" sz="1400" strike="noStrike" u="none">
                <a:solidFill>
                  <a:schemeClr val="dk1"/>
                </a:solidFill>
                <a:effectLst/>
                <a:uFillTx/>
                <a:latin typeface="Times New Roman"/>
                <a:ea typeface="宋体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CEF9641-8A26-402C-8FE8-496742544221}" type="slidenum">
              <a:rPr b="0" lang="en-GB" sz="1400" strike="noStrike" u="none">
                <a:solidFill>
                  <a:schemeClr val="dk1"/>
                </a:solidFill>
                <a:effectLst/>
                <a:uFillTx/>
                <a:latin typeface="Times New Roman"/>
                <a:ea typeface="宋体"/>
              </a:rPr>
              <a:t>&lt;number&gt;</a:t>
            </a:fld>
            <a:endParaRPr b="0" lang="en-GB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mparison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2"/>
          <p:cNvSpPr/>
          <p:nvPr/>
        </p:nvSpPr>
        <p:spPr>
          <a:xfrm>
            <a:off x="484560" y="287280"/>
            <a:ext cx="11165760" cy="5856120"/>
          </a:xfrm>
          <a:prstGeom prst="rect">
            <a:avLst/>
          </a:prstGeom>
          <a:noFill/>
          <a:ln w="25400">
            <a:solidFill>
              <a:srgbClr val="9933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  <a:spcBef>
                <a:spcPts val="720"/>
              </a:spcBef>
            </a:pPr>
            <a:endParaRPr b="0" lang="en-US" sz="2400" strike="noStrike" u="none">
              <a:solidFill>
                <a:schemeClr val="dk1"/>
              </a:solidFill>
              <a:effectLst/>
              <a:uFillTx/>
              <a:latin typeface="Arial"/>
              <a:ea typeface="宋体"/>
            </a:endParaRPr>
          </a:p>
        </p:txBody>
      </p:sp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1000" cy="11412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2160" rIns="92160" tIns="46080" bIns="4608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200" strike="noStrike" u="sng">
                <a:solidFill>
                  <a:schemeClr val="dk2"/>
                </a:solidFill>
                <a:effectLst/>
                <a:uFillTx/>
                <a:latin typeface="Arial"/>
                <a:ea typeface="宋体"/>
              </a:rPr>
              <a:t>Click to edit Master title style</a:t>
            </a:r>
            <a:endParaRPr b="0" lang="en-GB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535040"/>
            <a:ext cx="5385240" cy="6379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2160" rIns="92160" tIns="46080" bIns="46080" anchor="b">
            <a:noAutofit/>
          </a:bodyPr>
          <a:p>
            <a:pPr indent="0">
              <a:lnSpc>
                <a:spcPct val="100000"/>
              </a:lnSpc>
              <a:spcBef>
                <a:spcPts val="720"/>
              </a:spcBef>
              <a:buNone/>
              <a:tabLst>
                <a:tab algn="l" pos="0"/>
              </a:tabLst>
            </a:pPr>
            <a:r>
              <a:rPr b="1" lang="en-US" sz="2400" strike="noStrike" u="none">
                <a:solidFill>
                  <a:schemeClr val="dk1"/>
                </a:solidFill>
                <a:effectLst/>
                <a:uFillTx/>
                <a:latin typeface="Arial"/>
                <a:ea typeface="宋体"/>
              </a:rPr>
              <a:t>Click to edit Master text styles</a:t>
            </a:r>
            <a:endParaRPr b="0" lang="en-GB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609480" y="2174760"/>
            <a:ext cx="5385240" cy="394956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2160" rIns="92160" tIns="46080" bIns="46080" anchor="t">
            <a:noAutofit/>
          </a:bodyPr>
          <a:p>
            <a:pPr marL="343080" indent="-343080">
              <a:lnSpc>
                <a:spcPct val="100000"/>
              </a:lnSpc>
              <a:spcBef>
                <a:spcPts val="720"/>
              </a:spcBef>
              <a:buClr>
                <a:srgbClr val="002db4"/>
              </a:buClr>
              <a:buFont typeface="Wingdings" charset="2"/>
              <a:buChar char="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Arial"/>
                <a:ea typeface="宋体"/>
              </a:rPr>
              <a:t>Click to edit Master text styles</a:t>
            </a:r>
            <a:endParaRPr b="0" lang="en-GB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601"/>
              </a:spcBef>
              <a:buClr>
                <a:srgbClr val="002db4"/>
              </a:buClr>
              <a:buFont typeface="Wingdings" charset="2"/>
              <a:buChar char="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Arial"/>
                <a:ea typeface="宋体"/>
              </a:rPr>
              <a:t>Second level</a:t>
            </a:r>
            <a:endParaRPr b="0" lang="en-GB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1143000" indent="-228600">
              <a:lnSpc>
                <a:spcPct val="100000"/>
              </a:lnSpc>
              <a:spcBef>
                <a:spcPts val="541"/>
              </a:spcBef>
              <a:spcAft>
                <a:spcPts val="181"/>
              </a:spcAft>
              <a:buNone/>
              <a:tabLst>
                <a:tab algn="l" pos="0"/>
              </a:tabLst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Arial"/>
                <a:ea typeface="宋体"/>
              </a:rPr>
              <a:t>Third level</a:t>
            </a:r>
            <a:endParaRPr b="0" lang="en-GB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1600200" indent="-22860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n-US" sz="1600" strike="noStrike" u="none">
                <a:solidFill>
                  <a:schemeClr val="dk1"/>
                </a:solidFill>
                <a:effectLst/>
                <a:uFillTx/>
                <a:latin typeface="Times New Roman"/>
                <a:ea typeface="宋体"/>
              </a:rPr>
              <a:t>Fourth level</a:t>
            </a:r>
            <a:endParaRPr b="0" lang="en-GB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057400" indent="-228600">
              <a:lnSpc>
                <a:spcPct val="100000"/>
              </a:lnSpc>
              <a:spcBef>
                <a:spcPts val="320"/>
              </a:spcBef>
              <a:buNone/>
              <a:tabLst>
                <a:tab algn="l" pos="0"/>
              </a:tabLst>
            </a:pPr>
            <a:r>
              <a:rPr b="0" lang="en-US" sz="1600" strike="noStrike" u="none">
                <a:solidFill>
                  <a:schemeClr val="dk1"/>
                </a:solidFill>
                <a:effectLst/>
                <a:uFillTx/>
                <a:latin typeface="Times New Roman"/>
                <a:ea typeface="宋体"/>
              </a:rPr>
              <a:t>Fifth level</a:t>
            </a:r>
            <a:endParaRPr b="0" lang="en-GB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6193440" y="1535040"/>
            <a:ext cx="5387400" cy="6379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2160" rIns="92160" tIns="46080" bIns="46080" anchor="b">
            <a:noAutofit/>
          </a:bodyPr>
          <a:p>
            <a:pPr indent="0">
              <a:lnSpc>
                <a:spcPct val="100000"/>
              </a:lnSpc>
              <a:spcBef>
                <a:spcPts val="720"/>
              </a:spcBef>
              <a:buNone/>
              <a:tabLst>
                <a:tab algn="l" pos="0"/>
              </a:tabLst>
            </a:pPr>
            <a:r>
              <a:rPr b="1" lang="en-US" sz="2400" strike="noStrike" u="none">
                <a:solidFill>
                  <a:schemeClr val="dk1"/>
                </a:solidFill>
                <a:effectLst/>
                <a:uFillTx/>
                <a:latin typeface="Arial"/>
                <a:ea typeface="宋体"/>
              </a:rPr>
              <a:t>Click to edit Master text styles</a:t>
            </a:r>
            <a:endParaRPr b="0" lang="en-GB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6193440" y="2174760"/>
            <a:ext cx="5387400" cy="394956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2160" rIns="92160" tIns="46080" bIns="46080" anchor="t">
            <a:noAutofit/>
          </a:bodyPr>
          <a:p>
            <a:pPr marL="343080" indent="-343080">
              <a:lnSpc>
                <a:spcPct val="100000"/>
              </a:lnSpc>
              <a:spcBef>
                <a:spcPts val="720"/>
              </a:spcBef>
              <a:buClr>
                <a:srgbClr val="002db4"/>
              </a:buClr>
              <a:buFont typeface="Wingdings" charset="2"/>
              <a:buChar char="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Arial"/>
                <a:ea typeface="宋体"/>
              </a:rPr>
              <a:t>Click to edit Master text styles</a:t>
            </a:r>
            <a:endParaRPr b="0" lang="en-GB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601"/>
              </a:spcBef>
              <a:buClr>
                <a:srgbClr val="002db4"/>
              </a:buClr>
              <a:buFont typeface="Wingdings" charset="2"/>
              <a:buChar char="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Arial"/>
                <a:ea typeface="宋体"/>
              </a:rPr>
              <a:t>Second level</a:t>
            </a:r>
            <a:endParaRPr b="0" lang="en-GB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1143000" indent="-228600">
              <a:lnSpc>
                <a:spcPct val="100000"/>
              </a:lnSpc>
              <a:spcBef>
                <a:spcPts val="541"/>
              </a:spcBef>
              <a:spcAft>
                <a:spcPts val="181"/>
              </a:spcAft>
              <a:buNone/>
              <a:tabLst>
                <a:tab algn="l" pos="0"/>
              </a:tabLst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Arial"/>
                <a:ea typeface="宋体"/>
              </a:rPr>
              <a:t>Third level</a:t>
            </a:r>
            <a:endParaRPr b="0" lang="en-GB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1600200" indent="-22860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n-US" sz="1600" strike="noStrike" u="none">
                <a:solidFill>
                  <a:schemeClr val="dk1"/>
                </a:solidFill>
                <a:effectLst/>
                <a:uFillTx/>
                <a:latin typeface="Times New Roman"/>
                <a:ea typeface="宋体"/>
              </a:rPr>
              <a:t>Fourth level</a:t>
            </a:r>
            <a:endParaRPr b="0" lang="en-GB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057400" indent="-228600">
              <a:lnSpc>
                <a:spcPct val="100000"/>
              </a:lnSpc>
              <a:spcBef>
                <a:spcPts val="320"/>
              </a:spcBef>
              <a:buNone/>
              <a:tabLst>
                <a:tab algn="l" pos="0"/>
              </a:tabLst>
            </a:pPr>
            <a:r>
              <a:rPr b="0" lang="en-US" sz="1600" strike="noStrike" u="none">
                <a:solidFill>
                  <a:schemeClr val="dk1"/>
                </a:solidFill>
                <a:effectLst/>
                <a:uFillTx/>
                <a:latin typeface="Times New Roman"/>
                <a:ea typeface="宋体"/>
              </a:rPr>
              <a:t>Fifth level</a:t>
            </a:r>
            <a:endParaRPr b="0" lang="en-GB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ftr" idx="15"/>
          </p:nvPr>
        </p:nvSpPr>
        <p:spPr>
          <a:xfrm>
            <a:off x="406440" y="6248520"/>
            <a:ext cx="10361520" cy="4554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2160" rIns="92160" tIns="46080" bIns="4608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1" lang="en-US" sz="1400" strike="noStrike" u="none">
                <a:solidFill>
                  <a:schemeClr val="dk1"/>
                </a:solidFill>
                <a:effectLst/>
                <a:uFillTx/>
                <a:latin typeface="Arial"/>
                <a:ea typeface="宋体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1400" strike="noStrike" u="none">
                <a:solidFill>
                  <a:schemeClr val="dk1"/>
                </a:solidFill>
                <a:effectLst/>
                <a:uFillTx/>
                <a:latin typeface="Arial"/>
                <a:ea typeface="宋体"/>
              </a:rPr>
              <a:t>&lt;footer&gt;</a:t>
            </a:r>
            <a:endParaRPr b="0" lang="en-GB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 type="sldNum" idx="16"/>
          </p:nvPr>
        </p:nvSpPr>
        <p:spPr>
          <a:xfrm>
            <a:off x="8737560" y="6248520"/>
            <a:ext cx="2538360" cy="4554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2160" rIns="92160" tIns="46080" bIns="4608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GB" sz="1400" strike="noStrike" u="none">
                <a:solidFill>
                  <a:schemeClr val="dk1"/>
                </a:solidFill>
                <a:effectLst/>
                <a:uFillTx/>
                <a:latin typeface="Times New Roman"/>
                <a:ea typeface="宋体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0676EF0-3EB3-4B8E-94B6-03641AF7B484}" type="slidenum">
              <a:rPr b="0" lang="en-GB" sz="1400" strike="noStrike" u="none">
                <a:solidFill>
                  <a:schemeClr val="dk1"/>
                </a:solidFill>
                <a:effectLst/>
                <a:uFillTx/>
                <a:latin typeface="Times New Roman"/>
                <a:ea typeface="宋体"/>
              </a:rPr>
              <a:t>&lt;number&gt;</a:t>
            </a:fld>
            <a:endParaRPr b="0" lang="en-GB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2"/>
          <p:cNvSpPr/>
          <p:nvPr/>
        </p:nvSpPr>
        <p:spPr>
          <a:xfrm>
            <a:off x="484560" y="287280"/>
            <a:ext cx="11165760" cy="5856120"/>
          </a:xfrm>
          <a:prstGeom prst="rect">
            <a:avLst/>
          </a:prstGeom>
          <a:noFill/>
          <a:ln w="25400">
            <a:solidFill>
              <a:srgbClr val="9933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  <a:spcBef>
                <a:spcPts val="720"/>
              </a:spcBef>
            </a:pPr>
            <a:endParaRPr b="0" lang="en-US" sz="2400" strike="noStrike" u="none">
              <a:solidFill>
                <a:schemeClr val="dk1"/>
              </a:solidFill>
              <a:effectLst/>
              <a:uFillTx/>
              <a:latin typeface="Arial"/>
              <a:ea typeface="宋体"/>
            </a:endParaRPr>
          </a:p>
        </p:txBody>
      </p:sp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941760" y="422280"/>
            <a:ext cx="10361520" cy="8362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2160" rIns="92160" tIns="46080" bIns="4608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200" strike="noStrike" u="sng">
                <a:solidFill>
                  <a:schemeClr val="dk2"/>
                </a:solidFill>
                <a:effectLst/>
                <a:uFillTx/>
                <a:latin typeface="Arial"/>
                <a:ea typeface="宋体"/>
              </a:rPr>
              <a:t>Click to edit Master title style</a:t>
            </a:r>
            <a:endParaRPr b="0" lang="en-GB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ftr" idx="17"/>
          </p:nvPr>
        </p:nvSpPr>
        <p:spPr>
          <a:xfrm>
            <a:off x="406440" y="6248520"/>
            <a:ext cx="10361520" cy="4554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2160" rIns="92160" tIns="46080" bIns="4608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1" lang="en-US" sz="1400" strike="noStrike" u="none">
                <a:solidFill>
                  <a:schemeClr val="dk1"/>
                </a:solidFill>
                <a:effectLst/>
                <a:uFillTx/>
                <a:latin typeface="Arial"/>
                <a:ea typeface="宋体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1400" strike="noStrike" u="none">
                <a:solidFill>
                  <a:schemeClr val="dk1"/>
                </a:solidFill>
                <a:effectLst/>
                <a:uFillTx/>
                <a:latin typeface="Arial"/>
                <a:ea typeface="宋体"/>
              </a:rPr>
              <a:t>&lt;footer&gt;</a:t>
            </a:r>
            <a:endParaRPr b="0" lang="en-GB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sldNum" idx="18"/>
          </p:nvPr>
        </p:nvSpPr>
        <p:spPr>
          <a:xfrm>
            <a:off x="8737560" y="6248520"/>
            <a:ext cx="2538360" cy="4554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2160" rIns="92160" tIns="46080" bIns="4608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GB" sz="1400" strike="noStrike" u="none">
                <a:solidFill>
                  <a:schemeClr val="dk1"/>
                </a:solidFill>
                <a:effectLst/>
                <a:uFillTx/>
                <a:latin typeface="Times New Roman"/>
                <a:ea typeface="宋体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E42878E-465C-42A8-B495-AD59DDDCC4C4}" type="slidenum">
              <a:rPr b="0" lang="en-GB" sz="1400" strike="noStrike" u="none">
                <a:solidFill>
                  <a:schemeClr val="dk1"/>
                </a:solidFill>
                <a:effectLst/>
                <a:uFillTx/>
                <a:latin typeface="Times New Roman"/>
                <a:ea typeface="宋体"/>
              </a:rPr>
              <a:t>&lt;number&gt;</a:t>
            </a:fld>
            <a:endParaRPr b="0" lang="en-GB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sldNum" idx="26"/>
          </p:nvPr>
        </p:nvSpPr>
        <p:spPr>
          <a:xfrm>
            <a:off x="8737560" y="6248520"/>
            <a:ext cx="2538360" cy="4554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2160" rIns="92160" tIns="46080" bIns="4608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chemeClr val="dk1"/>
                </a:solidFill>
                <a:effectLst/>
                <a:uFillTx/>
                <a:latin typeface="Arial"/>
                <a:ea typeface="宋体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9C06D21-A733-4AC8-A3B3-A04A72DF46EA}" type="slidenum">
              <a:rPr b="0" lang="en-US" sz="1400" strike="noStrike" u="none">
                <a:solidFill>
                  <a:schemeClr val="dk1"/>
                </a:solidFill>
                <a:effectLst/>
                <a:uFillTx/>
                <a:latin typeface="Arial"/>
                <a:ea typeface="宋体"/>
              </a:rPr>
              <a:t>&lt;number&gt;</a:t>
            </a:fld>
            <a:endParaRPr b="0" lang="en-GB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title"/>
          </p:nvPr>
        </p:nvSpPr>
        <p:spPr>
          <a:xfrm>
            <a:off x="2209680" y="1219320"/>
            <a:ext cx="7770600" cy="14680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2160" rIns="92160" tIns="46080" bIns="4608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200" strike="noStrike" u="sng">
                <a:solidFill>
                  <a:schemeClr val="dk2"/>
                </a:solidFill>
                <a:effectLst/>
                <a:uFillTx/>
                <a:latin typeface="Arial"/>
                <a:ea typeface="宋体"/>
              </a:rPr>
              <a:t>CS5223</a:t>
            </a:r>
            <a:br>
              <a:rPr sz="3200"/>
            </a:br>
            <a:r>
              <a:rPr b="0" lang="en-US" sz="3200" strike="noStrike" u="sng">
                <a:solidFill>
                  <a:schemeClr val="dk2"/>
                </a:solidFill>
                <a:effectLst/>
                <a:uFillTx/>
                <a:latin typeface="Arial"/>
                <a:ea typeface="宋体"/>
              </a:rPr>
              <a:t>Distributed Systems</a:t>
            </a:r>
            <a:endParaRPr b="0" lang="en-GB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subTitle"/>
          </p:nvPr>
        </p:nvSpPr>
        <p:spPr>
          <a:xfrm>
            <a:off x="2225520" y="3276720"/>
            <a:ext cx="7667280" cy="29700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2160" rIns="92160" tIns="46080" bIns="46080" anchor="t">
            <a:noAutofit/>
          </a:bodyPr>
          <a:p>
            <a:pPr indent="0" algn="ctr">
              <a:lnSpc>
                <a:spcPct val="100000"/>
              </a:lnSpc>
              <a:spcBef>
                <a:spcPts val="720"/>
              </a:spcBef>
              <a:buNone/>
              <a:tabLst>
                <a:tab algn="l" pos="0"/>
              </a:tabLst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Arial"/>
                <a:ea typeface="宋体"/>
              </a:rPr>
              <a:t>Lecture 1: Introduction to Distributed Systems</a:t>
            </a:r>
            <a:endParaRPr b="0" lang="en-GB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 algn="ctr">
              <a:lnSpc>
                <a:spcPct val="100000"/>
              </a:lnSpc>
              <a:spcBef>
                <a:spcPts val="720"/>
              </a:spcBef>
              <a:buNone/>
              <a:tabLst>
                <a:tab algn="l" pos="0"/>
              </a:tabLst>
            </a:pPr>
            <a:endParaRPr b="0" lang="en-GB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 algn="ctr">
              <a:lnSpc>
                <a:spcPct val="100000"/>
              </a:lnSpc>
              <a:spcBef>
                <a:spcPts val="720"/>
              </a:spcBef>
              <a:buNone/>
              <a:tabLst>
                <a:tab algn="l" pos="0"/>
              </a:tabLst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Arial"/>
                <a:ea typeface="宋体"/>
              </a:rPr>
              <a:t>Instructor: YU Haifeng </a:t>
            </a:r>
            <a:endParaRPr b="0" lang="en-GB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ftr" idx="43"/>
          </p:nvPr>
        </p:nvSpPr>
        <p:spPr>
          <a:xfrm>
            <a:off x="406440" y="6248520"/>
            <a:ext cx="10361520" cy="4554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2160" rIns="92160" tIns="46080" bIns="4608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chemeClr val="dk1"/>
                </a:solidFill>
                <a:effectLst/>
                <a:uFillTx/>
                <a:latin typeface="Arial"/>
                <a:ea typeface="宋体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chemeClr val="dk1"/>
                </a:solidFill>
                <a:effectLst/>
                <a:uFillTx/>
                <a:latin typeface="Arial"/>
                <a:ea typeface="宋体"/>
              </a:rPr>
              <a:t>Haifeng Yu, CS5223, Adopted (with permission) from © R.Ayani, G.Tan, </a:t>
            </a:r>
            <a:endParaRPr b="0" lang="en-GB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sldNum" idx="44"/>
          </p:nvPr>
        </p:nvSpPr>
        <p:spPr>
          <a:xfrm>
            <a:off x="8737560" y="6248520"/>
            <a:ext cx="2538360" cy="4554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2160" rIns="92160" tIns="46080" bIns="4608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chemeClr val="dk1"/>
                </a:solidFill>
                <a:effectLst/>
                <a:uFillTx/>
                <a:latin typeface="Arial"/>
                <a:ea typeface="宋体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46282E8-F156-43CA-BE17-09EBAEB989F6}" type="slidenum">
              <a:rPr b="0" lang="en-US" sz="1400" strike="noStrike" u="none">
                <a:solidFill>
                  <a:schemeClr val="dk1"/>
                </a:solidFill>
                <a:effectLst/>
                <a:uFillTx/>
                <a:latin typeface="Arial"/>
                <a:ea typeface="宋体"/>
              </a:rPr>
              <a:t>&lt;number&gt;</a:t>
            </a:fld>
            <a:endParaRPr b="0" lang="en-GB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/>
          </p:nvPr>
        </p:nvSpPr>
        <p:spPr>
          <a:xfrm>
            <a:off x="838080" y="1219320"/>
            <a:ext cx="10513800" cy="44938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2160" rIns="92160" tIns="46080" bIns="46080" anchor="t">
            <a:noAutofit/>
          </a:bodyPr>
          <a:p>
            <a:pPr marL="343080" indent="-343080">
              <a:lnSpc>
                <a:spcPct val="100000"/>
              </a:lnSpc>
              <a:spcBef>
                <a:spcPts val="601"/>
              </a:spcBef>
              <a:buClr>
                <a:srgbClr val="002db4"/>
              </a:buClr>
              <a:buFont typeface="Wingdings" charset="2"/>
              <a:buChar char=""/>
            </a:pPr>
            <a:r>
              <a:rPr b="0" lang="en-US" sz="2000" strike="noStrike" u="none">
                <a:solidFill>
                  <a:schemeClr val="accent2"/>
                </a:solidFill>
                <a:effectLst/>
                <a:uFillTx/>
                <a:latin typeface="Arial"/>
                <a:ea typeface="宋体"/>
              </a:rPr>
              <a:t>Openness</a:t>
            </a: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Arial"/>
                <a:ea typeface="宋体"/>
              </a:rPr>
              <a:t>: </a:t>
            </a: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Arial"/>
                <a:ea typeface="宋体"/>
              </a:rPr>
              <a:t>System should be able to be extended and re-implemented in various ways</a:t>
            </a:r>
            <a:endParaRPr b="0" lang="en-GB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541"/>
              </a:spcBef>
              <a:buClr>
                <a:srgbClr val="002db4"/>
              </a:buClr>
              <a:buFont typeface="Wingdings" charset="2"/>
              <a:buChar char="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Arial"/>
                <a:ea typeface="宋体"/>
              </a:rPr>
              <a:t>Similar as a class definition in Java (declaring public methods and fields)</a:t>
            </a:r>
            <a:endParaRPr b="0" lang="en-GB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541"/>
              </a:spcBef>
              <a:buClr>
                <a:srgbClr val="002db4"/>
              </a:buClr>
              <a:buFont typeface="Wingdings" charset="2"/>
              <a:buChar char="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Arial"/>
                <a:ea typeface="宋体"/>
              </a:rPr>
              <a:t>One can extend a Java class by inherit it</a:t>
            </a:r>
            <a:endParaRPr b="0" lang="en-GB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541"/>
              </a:spcBef>
              <a:buClr>
                <a:srgbClr val="002db4"/>
              </a:buClr>
              <a:buFont typeface="Wingdings" charset="2"/>
              <a:buChar char="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Arial"/>
                <a:ea typeface="宋体"/>
              </a:rPr>
              <a:t>One can re-implement it</a:t>
            </a:r>
            <a:endParaRPr b="0" lang="en-GB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541"/>
              </a:spcBef>
              <a:buClr>
                <a:srgbClr val="002db4"/>
              </a:buClr>
              <a:buFont typeface="Wingdings" charset="2"/>
              <a:buChar char="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Arial"/>
                <a:ea typeface="宋体"/>
              </a:rPr>
              <a:t>Also called “Separating Policy from Mechanism”</a:t>
            </a:r>
            <a:endParaRPr b="0" lang="en-GB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541"/>
              </a:spcBef>
              <a:buClr>
                <a:srgbClr val="002db4"/>
              </a:buClr>
              <a:buFont typeface="Wingdings" charset="2"/>
              <a:buChar char="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Arial"/>
                <a:ea typeface="宋体"/>
              </a:rPr>
              <a:t>Openness = modular design in a centralize system</a:t>
            </a:r>
            <a:endParaRPr b="0" lang="en-GB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1143000" indent="-228600">
              <a:lnSpc>
                <a:spcPct val="100000"/>
              </a:lnSpc>
              <a:spcBef>
                <a:spcPts val="479"/>
              </a:spcBef>
              <a:spcAft>
                <a:spcPts val="159"/>
              </a:spcAft>
              <a:buNone/>
              <a:tabLst>
                <a:tab algn="l" pos="0"/>
              </a:tabLst>
            </a:pPr>
            <a:endParaRPr b="0" lang="en-GB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01"/>
              </a:spcBef>
              <a:buClr>
                <a:srgbClr val="002db4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US" sz="2000" strike="noStrike" u="none">
                <a:solidFill>
                  <a:schemeClr val="accent2"/>
                </a:solidFill>
                <a:effectLst/>
                <a:uFillTx/>
                <a:latin typeface="Arial"/>
                <a:ea typeface="宋体"/>
              </a:rPr>
              <a:t>Security:</a:t>
            </a: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Arial"/>
                <a:ea typeface="宋体"/>
              </a:rPr>
              <a:t> </a:t>
            </a: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Arial"/>
                <a:ea typeface="宋体"/>
              </a:rPr>
              <a:t>Obvious requirement for E-commerce and banking systems</a:t>
            </a:r>
            <a:endParaRPr b="0" lang="en-GB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541"/>
              </a:spcBef>
              <a:buClr>
                <a:srgbClr val="002db4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Arial"/>
                <a:ea typeface="宋体"/>
              </a:rPr>
              <a:t>Even games have security requirements</a:t>
            </a:r>
            <a:endParaRPr b="0" lang="en-GB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1143000" indent="-228600">
              <a:lnSpc>
                <a:spcPct val="100000"/>
              </a:lnSpc>
              <a:spcBef>
                <a:spcPts val="479"/>
              </a:spcBef>
              <a:spcAft>
                <a:spcPts val="159"/>
              </a:spcAft>
              <a:buNone/>
              <a:tabLst>
                <a:tab algn="l" pos="0"/>
              </a:tabLst>
            </a:pPr>
            <a:endParaRPr b="0" lang="en-GB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title"/>
          </p:nvPr>
        </p:nvSpPr>
        <p:spPr>
          <a:xfrm>
            <a:off x="2230560" y="304920"/>
            <a:ext cx="7770600" cy="8362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2160" rIns="92160" tIns="46080" bIns="4608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800" strike="noStrike" u="sng">
                <a:solidFill>
                  <a:schemeClr val="dk2"/>
                </a:solidFill>
                <a:effectLst/>
                <a:uFillTx/>
                <a:latin typeface="Arial"/>
                <a:ea typeface="宋体"/>
              </a:rPr>
              <a:t>Distributed Systems: Common Design Goals</a:t>
            </a:r>
            <a:endParaRPr b="0" lang="en-GB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ftr" idx="45"/>
          </p:nvPr>
        </p:nvSpPr>
        <p:spPr>
          <a:xfrm>
            <a:off x="406440" y="6248520"/>
            <a:ext cx="10361520" cy="4554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2160" rIns="92160" tIns="46080" bIns="4608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chemeClr val="dk1"/>
                </a:solidFill>
                <a:effectLst/>
                <a:uFillTx/>
                <a:latin typeface="Arial"/>
                <a:ea typeface="宋体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chemeClr val="dk1"/>
                </a:solidFill>
                <a:effectLst/>
                <a:uFillTx/>
                <a:latin typeface="Arial"/>
                <a:ea typeface="宋体"/>
              </a:rPr>
              <a:t>Haifeng Yu, CS5223, Adopted (with permission) from © R.Ayani, G.Tan, </a:t>
            </a:r>
            <a:endParaRPr b="0" lang="en-GB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sldNum" idx="46"/>
          </p:nvPr>
        </p:nvSpPr>
        <p:spPr>
          <a:xfrm>
            <a:off x="8737560" y="6248520"/>
            <a:ext cx="2538360" cy="4554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2160" rIns="92160" tIns="46080" bIns="4608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chemeClr val="dk1"/>
                </a:solidFill>
                <a:effectLst/>
                <a:uFillTx/>
                <a:latin typeface="Arial"/>
                <a:ea typeface="宋体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089ADB8-7894-4093-9EEC-77995C59AE84}" type="slidenum">
              <a:rPr b="0" lang="en-US" sz="1400" strike="noStrike" u="none">
                <a:solidFill>
                  <a:schemeClr val="dk1"/>
                </a:solidFill>
                <a:effectLst/>
                <a:uFillTx/>
                <a:latin typeface="Arial"/>
                <a:ea typeface="宋体"/>
              </a:rPr>
              <a:t>&lt;number&gt;</a:t>
            </a:fld>
            <a:endParaRPr b="0" lang="en-GB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title"/>
          </p:nvPr>
        </p:nvSpPr>
        <p:spPr>
          <a:xfrm>
            <a:off x="2001960" y="304920"/>
            <a:ext cx="8130960" cy="8362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2160" rIns="92160" tIns="46080" bIns="4608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800" strike="noStrike" u="sng">
                <a:solidFill>
                  <a:schemeClr val="dk2"/>
                </a:solidFill>
                <a:effectLst/>
                <a:uFillTx/>
                <a:latin typeface="Arial"/>
                <a:ea typeface="宋体"/>
              </a:rPr>
              <a:t>Distributed Systems: The Transparency </a:t>
            </a:r>
            <a:r>
              <a:rPr b="0" lang="en-US" sz="2800" strike="noStrike" u="sng">
                <a:solidFill>
                  <a:srgbClr val="ff3300"/>
                </a:solidFill>
                <a:effectLst/>
                <a:uFillTx/>
                <a:latin typeface="Arial"/>
                <a:ea typeface="宋体"/>
              </a:rPr>
              <a:t>Ambition</a:t>
            </a:r>
            <a:endParaRPr b="0" lang="en-GB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/>
          </p:nvPr>
        </p:nvSpPr>
        <p:spPr>
          <a:xfrm>
            <a:off x="914400" y="1143000"/>
            <a:ext cx="10437480" cy="48751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2160" rIns="92160" tIns="46080" bIns="46080" anchor="t">
            <a:noAutofit/>
          </a:bodyPr>
          <a:p>
            <a:pPr marL="343080" indent="-343080">
              <a:lnSpc>
                <a:spcPct val="100000"/>
              </a:lnSpc>
              <a:spcBef>
                <a:spcPts val="601"/>
              </a:spcBef>
              <a:buClr>
                <a:srgbClr val="002db4"/>
              </a:buClr>
              <a:buFont typeface="Wingdings" charset="2"/>
              <a:buChar char=""/>
            </a:pPr>
            <a:r>
              <a:rPr b="0" lang="en-US" sz="2000" strike="noStrike" u="none">
                <a:solidFill>
                  <a:schemeClr val="accent2"/>
                </a:solidFill>
                <a:effectLst/>
                <a:uFillTx/>
                <a:latin typeface="Arial"/>
                <a:ea typeface="宋体"/>
              </a:rPr>
              <a:t>Transparency:</a:t>
            </a: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Arial"/>
                <a:ea typeface="宋体"/>
              </a:rPr>
              <a:t> </a:t>
            </a: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Arial"/>
                <a:ea typeface="宋体"/>
              </a:rPr>
              <a:t>To the end user, a distributed system should look like conventional non-distributed systems, no distinction between local and remote resources</a:t>
            </a:r>
            <a:endParaRPr b="0" lang="en-GB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601"/>
              </a:spcBef>
              <a:buClr>
                <a:srgbClr val="002db4"/>
              </a:buClr>
              <a:buFont typeface="Wingdings" charset="2"/>
              <a:buChar char="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Arial"/>
                <a:ea typeface="宋体"/>
              </a:rPr>
              <a:t>Hides all the “dirty things” behind the scene</a:t>
            </a:r>
            <a:endParaRPr b="0" lang="en-GB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endParaRPr b="0" lang="en-GB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01"/>
              </a:spcBef>
              <a:buClr>
                <a:srgbClr val="002db4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Arial"/>
                <a:ea typeface="宋体"/>
              </a:rPr>
              <a:t>Transparency was emphasized a lot in early days of distributed systems</a:t>
            </a:r>
            <a:endParaRPr b="0" lang="en-GB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601"/>
              </a:spcBef>
              <a:buClr>
                <a:srgbClr val="002db4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Arial"/>
                <a:ea typeface="宋体"/>
              </a:rPr>
              <a:t>“Transparency” is part of Steen&amp;Tenenbaum’s definition of distributed system</a:t>
            </a:r>
            <a:endParaRPr b="0" lang="en-GB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601"/>
              </a:spcBef>
              <a:buClr>
                <a:srgbClr val="002db4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Arial"/>
                <a:ea typeface="宋体"/>
              </a:rPr>
              <a:t>In early days, transparency was sometime the ONLY design target</a:t>
            </a:r>
            <a:endParaRPr b="0" lang="en-GB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7" name="Text Box 4"/>
          <p:cNvSpPr/>
          <p:nvPr/>
        </p:nvSpPr>
        <p:spPr>
          <a:xfrm>
            <a:off x="3689280" y="4853160"/>
            <a:ext cx="182520" cy="1106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endParaRPr b="0" lang="en-US" sz="6600" strike="noStrike" u="none">
              <a:solidFill>
                <a:schemeClr val="dk1"/>
              </a:solidFill>
              <a:effectLst/>
              <a:uFillTx/>
              <a:latin typeface="Arial"/>
              <a:ea typeface="宋体"/>
            </a:endParaRPr>
          </a:p>
        </p:txBody>
      </p:sp>
      <p:sp>
        <p:nvSpPr>
          <p:cNvPr id="108" name="Text Box 5"/>
          <p:cNvSpPr/>
          <p:nvPr/>
        </p:nvSpPr>
        <p:spPr>
          <a:xfrm>
            <a:off x="2133720" y="5491080"/>
            <a:ext cx="7944840" cy="463680"/>
          </a:xfrm>
          <a:prstGeom prst="rect">
            <a:avLst/>
          </a:prstGeom>
          <a:solidFill>
            <a:srgbClr val="ffff9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2160" rIns="92160" tIns="46080" bIns="46080" anchor="t">
            <a:spAutoFit/>
          </a:bodyPr>
          <a:p>
            <a:pPr>
              <a:lnSpc>
                <a:spcPct val="100000"/>
              </a:lnSpc>
              <a:spcBef>
                <a:spcPts val="720"/>
              </a:spcBef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Arial"/>
                <a:ea typeface="宋体"/>
              </a:rPr>
              <a:t>Key question: What is good and bad about transparency?</a:t>
            </a:r>
            <a:endParaRPr b="0" lang="en-GB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ftr" idx="47"/>
          </p:nvPr>
        </p:nvSpPr>
        <p:spPr>
          <a:xfrm>
            <a:off x="406440" y="6248520"/>
            <a:ext cx="10361520" cy="4554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2160" rIns="92160" tIns="46080" bIns="4608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chemeClr val="dk1"/>
                </a:solidFill>
                <a:effectLst/>
                <a:uFillTx/>
                <a:latin typeface="Arial"/>
                <a:ea typeface="宋体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chemeClr val="dk1"/>
                </a:solidFill>
                <a:effectLst/>
                <a:uFillTx/>
                <a:latin typeface="Arial"/>
                <a:ea typeface="宋体"/>
              </a:rPr>
              <a:t>Haifeng Yu, CS5223, Adopted (with permission) from © R.Ayani, G.Tan, </a:t>
            </a:r>
            <a:endParaRPr b="0" lang="en-GB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sldNum" idx="48"/>
          </p:nvPr>
        </p:nvSpPr>
        <p:spPr>
          <a:xfrm>
            <a:off x="8737560" y="6248520"/>
            <a:ext cx="2538360" cy="4554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2160" rIns="92160" tIns="46080" bIns="4608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chemeClr val="dk1"/>
                </a:solidFill>
                <a:effectLst/>
                <a:uFillTx/>
                <a:latin typeface="Arial"/>
                <a:ea typeface="宋体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29DDB3F-40C3-461A-9A01-6154DDA3880A}" type="slidenum">
              <a:rPr b="0" lang="en-US" sz="1400" strike="noStrike" u="none">
                <a:solidFill>
                  <a:schemeClr val="dk1"/>
                </a:solidFill>
                <a:effectLst/>
                <a:uFillTx/>
                <a:latin typeface="Arial"/>
                <a:ea typeface="宋体"/>
              </a:rPr>
              <a:t>&lt;number&gt;</a:t>
            </a:fld>
            <a:endParaRPr b="0" lang="en-GB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title"/>
          </p:nvPr>
        </p:nvSpPr>
        <p:spPr>
          <a:xfrm>
            <a:off x="1828800" y="304920"/>
            <a:ext cx="8532720" cy="6840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2160" rIns="92160" tIns="46080" bIns="4608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200" strike="noStrike" u="sng">
                <a:solidFill>
                  <a:schemeClr val="dk2"/>
                </a:solidFill>
                <a:effectLst/>
                <a:uFillTx/>
                <a:latin typeface="Arial"/>
                <a:ea typeface="宋体"/>
              </a:rPr>
              <a:t>History of Transparency and Why Is it Good</a:t>
            </a:r>
            <a:endParaRPr b="0" lang="en-GB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12" name="Rectangle 3"/>
          <p:cNvSpPr/>
          <p:nvPr/>
        </p:nvSpPr>
        <p:spPr>
          <a:xfrm>
            <a:off x="838080" y="1143000"/>
            <a:ext cx="10666080" cy="3808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0000ff"/>
              </a:buClr>
              <a:buSzPct val="75000"/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Arial"/>
                <a:ea typeface="宋体"/>
              </a:rPr>
              <a:t>In early days, there were no distributed systems</a:t>
            </a:r>
            <a:endParaRPr b="0" lang="en-GB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400"/>
              </a:spcBef>
              <a:buClr>
                <a:srgbClr val="0000ff"/>
              </a:buClr>
              <a:buSzPct val="75000"/>
              <a:buFont typeface="Arial"/>
              <a:buChar char="*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Arial"/>
                <a:ea typeface="宋体"/>
              </a:rPr>
              <a:t>We knew about non-distributed systems and were comfortable with them</a:t>
            </a:r>
            <a:endParaRPr b="0" lang="en-GB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400"/>
              </a:spcBef>
              <a:buClr>
                <a:srgbClr val="0000ff"/>
              </a:buClr>
              <a:buSzPct val="75000"/>
              <a:buFont typeface="Arial"/>
              <a:buChar char="*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Arial"/>
                <a:ea typeface="宋体"/>
              </a:rPr>
              <a:t>Then distributed systems come -- by human nature, we understand them by drawing connection with non-distributed systems</a:t>
            </a:r>
            <a:endParaRPr b="0" lang="en-GB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0000ff"/>
              </a:buClr>
              <a:buSzPct val="75000"/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Arial"/>
                <a:ea typeface="宋体"/>
              </a:rPr>
              <a:t>Same applies to students learning about distributed systems first time</a:t>
            </a:r>
            <a:endParaRPr b="0" lang="en-GB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0000ff"/>
              </a:buClr>
              <a:buSzPct val="75000"/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Arial"/>
                <a:ea typeface="宋体"/>
              </a:rPr>
              <a:t>Why it is good: Simplify the understanding and allow more people to use it.</a:t>
            </a:r>
            <a:endParaRPr b="0" lang="en-GB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13" name="Text Box 4"/>
          <p:cNvSpPr/>
          <p:nvPr/>
        </p:nvSpPr>
        <p:spPr>
          <a:xfrm>
            <a:off x="2467080" y="5014800"/>
            <a:ext cx="7154640" cy="711360"/>
          </a:xfrm>
          <a:prstGeom prst="rect">
            <a:avLst/>
          </a:prstGeom>
          <a:solidFill>
            <a:srgbClr val="ffff9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 anchor="t">
            <a:spAutoFit/>
          </a:bodyPr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Arial"/>
                <a:ea typeface="宋体"/>
              </a:rPr>
              <a:t>If a distributed system S satisfies transparency, then anyone who knows how to use a non-distributed system can use S.</a:t>
            </a:r>
            <a:endParaRPr b="0" lang="en-GB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ftr" idx="49"/>
          </p:nvPr>
        </p:nvSpPr>
        <p:spPr>
          <a:xfrm>
            <a:off x="406440" y="6248520"/>
            <a:ext cx="10361520" cy="4554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2160" rIns="92160" tIns="46080" bIns="4608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chemeClr val="dk1"/>
                </a:solidFill>
                <a:effectLst/>
                <a:uFillTx/>
                <a:latin typeface="Arial"/>
                <a:ea typeface="宋体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chemeClr val="dk1"/>
                </a:solidFill>
                <a:effectLst/>
                <a:uFillTx/>
                <a:latin typeface="Arial"/>
                <a:ea typeface="宋体"/>
              </a:rPr>
              <a:t>Haifeng Yu, CS5223, Adopted (with permission) from © R.Ayani, G.Tan, </a:t>
            </a:r>
            <a:endParaRPr b="0" lang="en-GB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sldNum" idx="50"/>
          </p:nvPr>
        </p:nvSpPr>
        <p:spPr>
          <a:xfrm>
            <a:off x="8737560" y="6248520"/>
            <a:ext cx="2538360" cy="4554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2160" rIns="92160" tIns="46080" bIns="4608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chemeClr val="dk1"/>
                </a:solidFill>
                <a:effectLst/>
                <a:uFillTx/>
                <a:latin typeface="Arial"/>
                <a:ea typeface="宋体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123402C-8E9F-482A-B775-246FC3DDDC50}" type="slidenum">
              <a:rPr b="0" lang="en-US" sz="1400" strike="noStrike" u="none">
                <a:solidFill>
                  <a:schemeClr val="dk1"/>
                </a:solidFill>
                <a:effectLst/>
                <a:uFillTx/>
                <a:latin typeface="Arial"/>
                <a:ea typeface="宋体"/>
              </a:rPr>
              <a:t>&lt;number&gt;</a:t>
            </a:fld>
            <a:endParaRPr b="0" lang="en-GB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title"/>
          </p:nvPr>
        </p:nvSpPr>
        <p:spPr>
          <a:xfrm>
            <a:off x="1944720" y="304920"/>
            <a:ext cx="8532720" cy="6840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2160" rIns="92160" tIns="46080" bIns="4608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200" strike="noStrike" u="sng">
                <a:solidFill>
                  <a:schemeClr val="dk2"/>
                </a:solidFill>
                <a:effectLst/>
                <a:uFillTx/>
                <a:latin typeface="Arial"/>
                <a:ea typeface="宋体"/>
              </a:rPr>
              <a:t>Why Is Transparency Bad</a:t>
            </a:r>
            <a:endParaRPr b="0" lang="en-GB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17" name="Rectangle 3"/>
          <p:cNvSpPr/>
          <p:nvPr/>
        </p:nvSpPr>
        <p:spPr>
          <a:xfrm>
            <a:off x="762120" y="1143000"/>
            <a:ext cx="10666080" cy="4875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0000ff"/>
              </a:buClr>
              <a:buSzPct val="75000"/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Arial"/>
                <a:ea typeface="宋体"/>
              </a:rPr>
              <a:t>In some cases we simply cannot achieve it…</a:t>
            </a:r>
            <a:endParaRPr b="0" lang="en-GB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0000ff"/>
              </a:buClr>
              <a:buSzPct val="75000"/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Arial"/>
                <a:ea typeface="宋体"/>
              </a:rPr>
              <a:t>In some cases achieving transparency will sacrifice other things we care</a:t>
            </a:r>
            <a:endParaRPr b="0" lang="en-GB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GB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0000ff"/>
              </a:buClr>
              <a:buSzPct val="75000"/>
              <a:buFont typeface="Arial"/>
              <a:buChar char="•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Arial"/>
                <a:ea typeface="宋体"/>
              </a:rPr>
              <a:t>Example: </a:t>
            </a:r>
            <a:endParaRPr b="0" lang="en-GB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360"/>
              </a:spcBef>
              <a:buClr>
                <a:srgbClr val="0000ff"/>
              </a:buClr>
              <a:buSzPct val="75000"/>
              <a:buFont typeface="Arial"/>
              <a:buChar char="*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Arial"/>
                <a:ea typeface="宋体"/>
              </a:rPr>
              <a:t>Impossible to obtain the same response time in a distributed game as in a non-distributed game – unless you want to argue against the speed of light</a:t>
            </a:r>
            <a:endParaRPr b="0" lang="en-GB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360"/>
              </a:spcBef>
              <a:buClr>
                <a:srgbClr val="0000ff"/>
              </a:buClr>
              <a:buSzPct val="75000"/>
              <a:buFont typeface="Arial"/>
              <a:buChar char="*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Arial"/>
                <a:ea typeface="宋体"/>
              </a:rPr>
              <a:t>Impossible to completely hide the failure and recovery of a resource – user may experience a long delay and don’t know whether the credit card has been charged</a:t>
            </a:r>
            <a:endParaRPr b="0" lang="en-GB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0000ff"/>
              </a:buClr>
              <a:buSzPct val="75000"/>
              <a:buFont typeface="Arial"/>
              <a:buChar char="•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Arial"/>
                <a:ea typeface="宋体"/>
              </a:rPr>
              <a:t>Example</a:t>
            </a:r>
            <a:endParaRPr b="0" lang="en-GB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360"/>
              </a:spcBef>
              <a:buClr>
                <a:srgbClr val="0000ff"/>
              </a:buClr>
              <a:buSzPct val="75000"/>
              <a:buFont typeface="Arial"/>
              <a:buChar char="*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Arial"/>
                <a:ea typeface="宋体"/>
              </a:rPr>
              <a:t>Impossible to completely hide replication in a distributed game – your view of the objects may lag behind</a:t>
            </a:r>
            <a:endParaRPr b="0" lang="en-GB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ftr" idx="51"/>
          </p:nvPr>
        </p:nvSpPr>
        <p:spPr>
          <a:xfrm>
            <a:off x="406440" y="6248520"/>
            <a:ext cx="10361520" cy="4554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2160" rIns="92160" tIns="46080" bIns="4608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chemeClr val="dk1"/>
                </a:solidFill>
                <a:effectLst/>
                <a:uFillTx/>
                <a:latin typeface="Arial"/>
                <a:ea typeface="宋体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chemeClr val="dk1"/>
                </a:solidFill>
                <a:effectLst/>
                <a:uFillTx/>
                <a:latin typeface="Arial"/>
                <a:ea typeface="宋体"/>
              </a:rPr>
              <a:t>Haifeng Yu, CS5223, Adopted (with permission) from © R.Ayani, G.Tan, </a:t>
            </a:r>
            <a:endParaRPr b="0" lang="en-GB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sldNum" idx="52"/>
          </p:nvPr>
        </p:nvSpPr>
        <p:spPr>
          <a:xfrm>
            <a:off x="8737560" y="6248520"/>
            <a:ext cx="2538360" cy="4554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2160" rIns="92160" tIns="46080" bIns="4608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chemeClr val="dk1"/>
                </a:solidFill>
                <a:effectLst/>
                <a:uFillTx/>
                <a:latin typeface="Arial"/>
                <a:ea typeface="宋体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CC0E40E-E1E1-499A-88FE-390A0D7EE8ED}" type="slidenum">
              <a:rPr b="0" lang="en-US" sz="1400" strike="noStrike" u="none">
                <a:solidFill>
                  <a:schemeClr val="dk1"/>
                </a:solidFill>
                <a:effectLst/>
                <a:uFillTx/>
                <a:latin typeface="Arial"/>
                <a:ea typeface="宋体"/>
              </a:rPr>
              <a:t>&lt;number&gt;</a:t>
            </a:fld>
            <a:endParaRPr b="0" lang="en-GB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title"/>
          </p:nvPr>
        </p:nvSpPr>
        <p:spPr>
          <a:xfrm>
            <a:off x="1944720" y="380880"/>
            <a:ext cx="8532720" cy="6840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2160" rIns="92160" tIns="46080" bIns="4608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200" strike="noStrike" u="sng">
                <a:solidFill>
                  <a:schemeClr val="dk2"/>
                </a:solidFill>
                <a:effectLst/>
                <a:uFillTx/>
                <a:latin typeface="Arial"/>
                <a:ea typeface="宋体"/>
              </a:rPr>
              <a:t>It is all about tradeoffs</a:t>
            </a:r>
            <a:endParaRPr b="0" lang="en-GB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1" name="Rectangle 3"/>
          <p:cNvSpPr/>
          <p:nvPr/>
        </p:nvSpPr>
        <p:spPr>
          <a:xfrm>
            <a:off x="1981080" y="1219320"/>
            <a:ext cx="8151480" cy="4417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Arial"/>
                <a:ea typeface="宋体"/>
              </a:rPr>
              <a:t>           If transparency is achievable, then it is all about tradeoff</a:t>
            </a:r>
            <a:endParaRPr b="0" lang="en-GB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2" name="TextBox 1"/>
          <p:cNvSpPr/>
          <p:nvPr/>
        </p:nvSpPr>
        <p:spPr>
          <a:xfrm>
            <a:off x="2743200" y="3118680"/>
            <a:ext cx="1789560" cy="463320"/>
          </a:xfrm>
          <a:prstGeom prst="rect">
            <a:avLst/>
          </a:prstGeom>
          <a:solidFill>
            <a:srgbClr val="ffff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spcBef>
                <a:spcPts val="720"/>
              </a:spcBef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Arial"/>
                <a:ea typeface="宋体"/>
              </a:rPr>
              <a:t>Ease of use</a:t>
            </a:r>
            <a:endParaRPr b="0" lang="en-GB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3" name="TextBox 7"/>
          <p:cNvSpPr/>
          <p:nvPr/>
        </p:nvSpPr>
        <p:spPr>
          <a:xfrm>
            <a:off x="6992280" y="2749320"/>
            <a:ext cx="2665080" cy="1202040"/>
          </a:xfrm>
          <a:prstGeom prst="rect">
            <a:avLst/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spcBef>
                <a:spcPts val="720"/>
              </a:spcBef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Arial"/>
                <a:ea typeface="宋体"/>
              </a:rPr>
              <a:t>Performance, Scalability, Security, etc.</a:t>
            </a:r>
            <a:endParaRPr b="0" lang="en-GB" sz="2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24" name="TextBox 2"/>
          <p:cNvSpPr/>
          <p:nvPr/>
        </p:nvSpPr>
        <p:spPr>
          <a:xfrm>
            <a:off x="5395320" y="2749320"/>
            <a:ext cx="840240" cy="83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spcBef>
                <a:spcPts val="1440"/>
              </a:spcBef>
            </a:pPr>
            <a:r>
              <a:rPr b="0" i="1" lang="en-US" sz="4800" strike="noStrike" u="none">
                <a:solidFill>
                  <a:schemeClr val="dk1"/>
                </a:solidFill>
                <a:effectLst/>
                <a:uFillTx/>
                <a:latin typeface="Times New Roman"/>
                <a:ea typeface="宋体"/>
              </a:rPr>
              <a:t>vs.</a:t>
            </a:r>
            <a:endParaRPr b="0" lang="en-GB" sz="4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ftr" idx="27"/>
          </p:nvPr>
        </p:nvSpPr>
        <p:spPr>
          <a:xfrm>
            <a:off x="406440" y="6248520"/>
            <a:ext cx="10361520" cy="4554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2160" rIns="92160" tIns="46080" bIns="4608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chemeClr val="dk1"/>
                </a:solidFill>
                <a:effectLst/>
                <a:uFillTx/>
                <a:latin typeface="Arial"/>
                <a:ea typeface="宋体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chemeClr val="dk1"/>
                </a:solidFill>
                <a:effectLst/>
                <a:uFillTx/>
                <a:latin typeface="Arial"/>
                <a:ea typeface="宋体"/>
              </a:rPr>
              <a:t>Haifeng Yu, CS5223, Adopted (with permission) from © R.Ayani, G.Tan, </a:t>
            </a:r>
            <a:endParaRPr b="0" lang="en-GB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sldNum" idx="28"/>
          </p:nvPr>
        </p:nvSpPr>
        <p:spPr>
          <a:xfrm>
            <a:off x="8737560" y="6248520"/>
            <a:ext cx="2538360" cy="4554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2160" rIns="92160" tIns="46080" bIns="4608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chemeClr val="dk1"/>
                </a:solidFill>
                <a:effectLst/>
                <a:uFillTx/>
                <a:latin typeface="Arial"/>
                <a:ea typeface="宋体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80855A8-433A-494F-BE2B-BB5D430F8E18}" type="slidenum">
              <a:rPr b="0" lang="en-US" sz="1400" strike="noStrike" u="none">
                <a:solidFill>
                  <a:schemeClr val="dk1"/>
                </a:solidFill>
                <a:effectLst/>
                <a:uFillTx/>
                <a:latin typeface="Arial"/>
                <a:ea typeface="宋体"/>
              </a:rPr>
              <a:t>&lt;number&gt;</a:t>
            </a:fld>
            <a:endParaRPr b="0" lang="en-GB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title"/>
          </p:nvPr>
        </p:nvSpPr>
        <p:spPr>
          <a:xfrm>
            <a:off x="941760" y="422280"/>
            <a:ext cx="10361520" cy="8362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2160" rIns="92160" tIns="46080" bIns="4608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200" strike="noStrike" u="sng">
                <a:solidFill>
                  <a:schemeClr val="dk2"/>
                </a:solidFill>
                <a:effectLst/>
                <a:uFillTx/>
                <a:latin typeface="Arial"/>
                <a:ea typeface="宋体"/>
              </a:rPr>
              <a:t>Outline</a:t>
            </a:r>
            <a:endParaRPr b="0" lang="en-GB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/>
          </p:nvPr>
        </p:nvSpPr>
        <p:spPr>
          <a:xfrm>
            <a:off x="887040" y="1219320"/>
            <a:ext cx="10416600" cy="48751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2160" rIns="92160" tIns="46080" bIns="46080" anchor="t">
            <a:noAutofit/>
          </a:bodyPr>
          <a:p>
            <a:pPr marL="343080" indent="-343080">
              <a:lnSpc>
                <a:spcPct val="100000"/>
              </a:lnSpc>
              <a:spcBef>
                <a:spcPts val="720"/>
              </a:spcBef>
              <a:buClr>
                <a:srgbClr val="002db4"/>
              </a:buClr>
              <a:buFont typeface="Wingdings" charset="2"/>
              <a:buChar char="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Arial"/>
                <a:ea typeface="宋体"/>
              </a:rPr>
              <a:t>What is a distributed system</a:t>
            </a:r>
            <a:endParaRPr b="0" lang="en-GB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720"/>
              </a:spcBef>
              <a:buNone/>
              <a:tabLst>
                <a:tab algn="l" pos="0"/>
              </a:tabLst>
            </a:pPr>
            <a:endParaRPr b="0" lang="en-GB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20"/>
              </a:spcBef>
              <a:buClr>
                <a:srgbClr val="002db4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Arial"/>
                <a:ea typeface="宋体"/>
              </a:rPr>
              <a:t>Why are distributed systems good</a:t>
            </a:r>
            <a:endParaRPr b="0" lang="en-GB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601"/>
              </a:spcBef>
              <a:buClr>
                <a:srgbClr val="002db4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Arial"/>
                <a:ea typeface="宋体"/>
              </a:rPr>
              <a:t>What are they not good for</a:t>
            </a:r>
            <a:endParaRPr b="0" lang="en-GB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endParaRPr b="0" lang="en-GB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20"/>
              </a:spcBef>
              <a:buClr>
                <a:srgbClr val="002db4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Arial"/>
                <a:ea typeface="宋体"/>
              </a:rPr>
              <a:t>Common design goals of distributed systems and the transparency ambition</a:t>
            </a:r>
            <a:endParaRPr b="0" lang="en-GB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720"/>
              </a:spcBef>
              <a:buNone/>
              <a:tabLst>
                <a:tab algn="l" pos="0"/>
              </a:tabLst>
            </a:pPr>
            <a:endParaRPr b="0" lang="en-GB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720"/>
              </a:spcBef>
              <a:buNone/>
              <a:tabLst>
                <a:tab algn="l" pos="0"/>
              </a:tabLst>
            </a:pPr>
            <a:endParaRPr b="0" lang="en-GB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ftr" idx="29"/>
          </p:nvPr>
        </p:nvSpPr>
        <p:spPr>
          <a:xfrm>
            <a:off x="406440" y="6248520"/>
            <a:ext cx="10361520" cy="4554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2160" rIns="92160" tIns="46080" bIns="4608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chemeClr val="dk1"/>
                </a:solidFill>
                <a:effectLst/>
                <a:uFillTx/>
                <a:latin typeface="Arial"/>
                <a:ea typeface="宋体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chemeClr val="dk1"/>
                </a:solidFill>
                <a:effectLst/>
                <a:uFillTx/>
                <a:latin typeface="Arial"/>
                <a:ea typeface="宋体"/>
              </a:rPr>
              <a:t>Haifeng Yu, CS5223, Adopted (with permission) from © R.Ayani, G.Tan, </a:t>
            </a:r>
            <a:endParaRPr b="0" lang="en-GB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sldNum" idx="30"/>
          </p:nvPr>
        </p:nvSpPr>
        <p:spPr>
          <a:xfrm>
            <a:off x="8737560" y="6248520"/>
            <a:ext cx="2538360" cy="4554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2160" rIns="92160" tIns="46080" bIns="4608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chemeClr val="dk1"/>
                </a:solidFill>
                <a:effectLst/>
                <a:uFillTx/>
                <a:latin typeface="Arial"/>
                <a:ea typeface="宋体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BE3EDBE-85EE-47B7-A995-88FC4D2CB032}" type="slidenum">
              <a:rPr b="0" lang="en-US" sz="1400" strike="noStrike" u="none">
                <a:solidFill>
                  <a:schemeClr val="dk1"/>
                </a:solidFill>
                <a:effectLst/>
                <a:uFillTx/>
                <a:latin typeface="Arial"/>
                <a:ea typeface="宋体"/>
              </a:rPr>
              <a:t>&lt;number&gt;</a:t>
            </a:fld>
            <a:endParaRPr b="0" lang="en-GB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title"/>
          </p:nvPr>
        </p:nvSpPr>
        <p:spPr>
          <a:xfrm>
            <a:off x="2230560" y="304920"/>
            <a:ext cx="7770600" cy="8362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2160" rIns="92160" tIns="46080" bIns="4608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200" strike="noStrike" u="sng">
                <a:solidFill>
                  <a:schemeClr val="dk2"/>
                </a:solidFill>
                <a:effectLst/>
                <a:uFillTx/>
                <a:latin typeface="Arial"/>
                <a:ea typeface="宋体"/>
              </a:rPr>
              <a:t>What is a Distributed System?</a:t>
            </a:r>
            <a:endParaRPr b="0" lang="en-GB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/>
          </p:nvPr>
        </p:nvSpPr>
        <p:spPr>
          <a:xfrm>
            <a:off x="838080" y="1371600"/>
            <a:ext cx="10513800" cy="47224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2160" rIns="92160" tIns="46080" bIns="46080" anchor="t">
            <a:noAutofit/>
          </a:bodyPr>
          <a:p>
            <a:pPr marL="343080" indent="-343080">
              <a:lnSpc>
                <a:spcPct val="100000"/>
              </a:lnSpc>
              <a:spcBef>
                <a:spcPts val="601"/>
              </a:spcBef>
              <a:buClr>
                <a:srgbClr val="002db4"/>
              </a:buClr>
              <a:buFont typeface="Wingdings" charset="2"/>
              <a:buChar char=""/>
            </a:pPr>
            <a:r>
              <a:rPr b="0" i="1" lang="en-US" sz="2000" strike="noStrike" u="none">
                <a:solidFill>
                  <a:schemeClr val="dk1"/>
                </a:solidFill>
                <a:effectLst/>
                <a:uFillTx/>
                <a:latin typeface="Arial"/>
                <a:ea typeface="宋体"/>
              </a:rPr>
              <a:t>Steen &amp; Tanenbaum</a:t>
            </a: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Arial"/>
                <a:ea typeface="宋体"/>
              </a:rPr>
              <a:t>: </a:t>
            </a:r>
            <a:endParaRPr b="0" lang="en-GB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541"/>
              </a:spcBef>
              <a:buClr>
                <a:srgbClr val="002db4"/>
              </a:buClr>
              <a:buFont typeface="Wingdings" charset="2"/>
              <a:buChar char=""/>
            </a:pPr>
            <a:r>
              <a:rPr b="0" lang="en-SG" sz="1800" strike="noStrike" u="none">
                <a:solidFill>
                  <a:schemeClr val="dk1"/>
                </a:solidFill>
                <a:effectLst/>
                <a:uFillTx/>
                <a:latin typeface="Arial"/>
                <a:ea typeface="宋体"/>
              </a:rPr>
              <a:t>“A distributed system is a collection of autonomous computing elements that appears to its users as a single coherent system.”</a:t>
            </a:r>
            <a:endParaRPr b="0" lang="en-GB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endParaRPr b="0" lang="en-GB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01"/>
              </a:spcBef>
              <a:buClr>
                <a:srgbClr val="002db4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i="1" lang="en-US" sz="2000" strike="noStrike" u="none">
                <a:solidFill>
                  <a:schemeClr val="dk1"/>
                </a:solidFill>
                <a:effectLst/>
                <a:uFillTx/>
                <a:latin typeface="Arial"/>
                <a:ea typeface="宋体"/>
              </a:rPr>
              <a:t>Leslie Lamport</a:t>
            </a: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Arial"/>
                <a:ea typeface="宋体"/>
              </a:rPr>
              <a:t>:</a:t>
            </a:r>
            <a:endParaRPr b="0" lang="en-GB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541"/>
              </a:spcBef>
              <a:buClr>
                <a:srgbClr val="002db4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Arial"/>
                <a:ea typeface="宋体"/>
              </a:rPr>
              <a:t>“A distributed system is one in which the failure of a computer you didn't even know existed can render your own computer unusable.”</a:t>
            </a:r>
            <a:endParaRPr b="0" lang="en-GB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endParaRPr b="0" lang="en-GB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01"/>
              </a:spcBef>
              <a:buClr>
                <a:srgbClr val="002db4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Arial"/>
                <a:ea typeface="宋体"/>
              </a:rPr>
              <a:t>Our (vague) definition: Collection of computers linked by a computer network to achieve a certain goal</a:t>
            </a:r>
            <a:endParaRPr b="0" lang="en-GB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ftr" idx="31"/>
          </p:nvPr>
        </p:nvSpPr>
        <p:spPr>
          <a:xfrm>
            <a:off x="406440" y="6248520"/>
            <a:ext cx="10361520" cy="4554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2160" rIns="92160" tIns="46080" bIns="4608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chemeClr val="dk1"/>
                </a:solidFill>
                <a:effectLst/>
                <a:uFillTx/>
                <a:latin typeface="Arial"/>
                <a:ea typeface="宋体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chemeClr val="dk1"/>
                </a:solidFill>
                <a:effectLst/>
                <a:uFillTx/>
                <a:latin typeface="Arial"/>
                <a:ea typeface="宋体"/>
              </a:rPr>
              <a:t>Haifeng Yu, CS5223, Adopted (with permission) from © R.Ayani, G.Tan, </a:t>
            </a:r>
            <a:endParaRPr b="0" lang="en-GB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sldNum" idx="32"/>
          </p:nvPr>
        </p:nvSpPr>
        <p:spPr>
          <a:xfrm>
            <a:off x="8737560" y="6248520"/>
            <a:ext cx="2538360" cy="4554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2160" rIns="92160" tIns="46080" bIns="4608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chemeClr val="dk1"/>
                </a:solidFill>
                <a:effectLst/>
                <a:uFillTx/>
                <a:latin typeface="Arial"/>
                <a:ea typeface="宋体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5898CB8-63E1-46AF-9DA2-603D8F916D20}" type="slidenum">
              <a:rPr b="0" lang="en-US" sz="1400" strike="noStrike" u="none">
                <a:solidFill>
                  <a:schemeClr val="dk1"/>
                </a:solidFill>
                <a:effectLst/>
                <a:uFillTx/>
                <a:latin typeface="Arial"/>
                <a:ea typeface="宋体"/>
              </a:rPr>
              <a:t>&lt;number&gt;</a:t>
            </a:fld>
            <a:endParaRPr b="0" lang="en-GB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title"/>
          </p:nvPr>
        </p:nvSpPr>
        <p:spPr>
          <a:xfrm>
            <a:off x="941760" y="422280"/>
            <a:ext cx="10361520" cy="8362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2160" rIns="92160" tIns="46080" bIns="4608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200" strike="noStrike" u="sng">
                <a:solidFill>
                  <a:schemeClr val="dk2"/>
                </a:solidFill>
                <a:effectLst/>
                <a:uFillTx/>
                <a:latin typeface="Arial"/>
                <a:ea typeface="宋体"/>
              </a:rPr>
              <a:t>Examples of Distributed Systems</a:t>
            </a:r>
            <a:endParaRPr b="0" lang="en-GB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762120" y="1447920"/>
            <a:ext cx="10590120" cy="36558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2160" rIns="92160" tIns="46080" bIns="46080" anchor="t">
            <a:noAutofit/>
          </a:bodyPr>
          <a:p>
            <a:pPr marL="343080" indent="-343080">
              <a:lnSpc>
                <a:spcPct val="100000"/>
              </a:lnSpc>
              <a:spcBef>
                <a:spcPts val="720"/>
              </a:spcBef>
              <a:buClr>
                <a:srgbClr val="002db4"/>
              </a:buClr>
              <a:buFont typeface="Wingdings" charset="2"/>
              <a:buChar char="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Arial"/>
                <a:ea typeface="宋体"/>
              </a:rPr>
              <a:t>Airline reservation system</a:t>
            </a:r>
            <a:endParaRPr b="0" lang="en-GB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20"/>
              </a:spcBef>
              <a:buClr>
                <a:srgbClr val="002db4"/>
              </a:buClr>
              <a:buFont typeface="Wingdings" charset="2"/>
              <a:buChar char="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Arial"/>
                <a:ea typeface="宋体"/>
              </a:rPr>
              <a:t>Bank automated teller machine network</a:t>
            </a:r>
            <a:endParaRPr b="0" lang="en-GB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20"/>
              </a:spcBef>
              <a:buClr>
                <a:srgbClr val="002db4"/>
              </a:buClr>
              <a:buFont typeface="Wingdings" charset="2"/>
              <a:buChar char="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Arial"/>
                <a:ea typeface="宋体"/>
              </a:rPr>
              <a:t>Search engines</a:t>
            </a:r>
            <a:endParaRPr b="0" lang="en-GB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20"/>
              </a:spcBef>
              <a:buClr>
                <a:srgbClr val="002db4"/>
              </a:buClr>
              <a:buFont typeface="Wingdings" charset="2"/>
              <a:buChar char="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Arial"/>
                <a:ea typeface="宋体"/>
              </a:rPr>
              <a:t>Blockchains</a:t>
            </a:r>
            <a:endParaRPr b="0" lang="en-GB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20"/>
              </a:spcBef>
              <a:buClr>
                <a:srgbClr val="002db4"/>
              </a:buClr>
              <a:buFont typeface="Wingdings" charset="2"/>
              <a:buChar char="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Arial"/>
                <a:ea typeface="宋体"/>
              </a:rPr>
              <a:t>Datacenters</a:t>
            </a:r>
            <a:endParaRPr b="0" lang="en-GB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20"/>
              </a:spcBef>
              <a:buClr>
                <a:srgbClr val="002db4"/>
              </a:buClr>
              <a:buFont typeface="Wingdings" charset="2"/>
              <a:buChar char="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Arial"/>
                <a:ea typeface="宋体"/>
              </a:rPr>
              <a:t>Mobile computing</a:t>
            </a:r>
            <a:endParaRPr b="0" lang="en-GB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20"/>
              </a:spcBef>
              <a:buClr>
                <a:srgbClr val="002db4"/>
              </a:buClr>
              <a:buFont typeface="Wingdings" charset="2"/>
              <a:buChar char="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Arial"/>
                <a:ea typeface="宋体"/>
              </a:rPr>
              <a:t>Sensor networks</a:t>
            </a:r>
            <a:endParaRPr b="0" lang="en-GB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ftr" idx="33"/>
          </p:nvPr>
        </p:nvSpPr>
        <p:spPr>
          <a:xfrm>
            <a:off x="406440" y="6248520"/>
            <a:ext cx="10361520" cy="4554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2160" rIns="92160" tIns="46080" bIns="4608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chemeClr val="dk1"/>
                </a:solidFill>
                <a:effectLst/>
                <a:uFillTx/>
                <a:latin typeface="Arial"/>
                <a:ea typeface="宋体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chemeClr val="dk1"/>
                </a:solidFill>
                <a:effectLst/>
                <a:uFillTx/>
                <a:latin typeface="Arial"/>
                <a:ea typeface="宋体"/>
              </a:rPr>
              <a:t>Haifeng Yu, CS5223, Adopted (with permission) from © R.Ayani, G.Tan, </a:t>
            </a:r>
            <a:endParaRPr b="0" lang="en-GB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sldNum" idx="34"/>
          </p:nvPr>
        </p:nvSpPr>
        <p:spPr>
          <a:xfrm>
            <a:off x="8737560" y="6248520"/>
            <a:ext cx="2538360" cy="4554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2160" rIns="92160" tIns="46080" bIns="4608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chemeClr val="dk1"/>
                </a:solidFill>
                <a:effectLst/>
                <a:uFillTx/>
                <a:latin typeface="Arial"/>
                <a:ea typeface="宋体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ADDF8EA-2D87-453C-8E2F-B7B1732C3F9C}" type="slidenum">
              <a:rPr b="0" lang="en-US" sz="1400" strike="noStrike" u="none">
                <a:solidFill>
                  <a:schemeClr val="dk1"/>
                </a:solidFill>
                <a:effectLst/>
                <a:uFillTx/>
                <a:latin typeface="Arial"/>
                <a:ea typeface="宋体"/>
              </a:rPr>
              <a:t>&lt;number&gt;</a:t>
            </a:fld>
            <a:endParaRPr b="0" lang="en-GB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title"/>
          </p:nvPr>
        </p:nvSpPr>
        <p:spPr>
          <a:xfrm>
            <a:off x="2230560" y="228600"/>
            <a:ext cx="7770600" cy="8362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2160" rIns="92160" tIns="46080" bIns="4608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200" strike="noStrike" u="sng">
                <a:solidFill>
                  <a:schemeClr val="dk2"/>
                </a:solidFill>
                <a:effectLst/>
                <a:uFillTx/>
                <a:latin typeface="Arial"/>
                <a:ea typeface="宋体"/>
              </a:rPr>
              <a:t>Motivation: Why need them</a:t>
            </a:r>
            <a:endParaRPr b="0" lang="en-GB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/>
          </p:nvPr>
        </p:nvSpPr>
        <p:spPr>
          <a:xfrm>
            <a:off x="838080" y="990720"/>
            <a:ext cx="10437480" cy="48751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2160" rIns="92160" tIns="46080" bIns="46080" anchor="t">
            <a:noAutofit/>
          </a:bodyPr>
          <a:p>
            <a:pPr marL="343080" indent="-343080">
              <a:lnSpc>
                <a:spcPct val="100000"/>
              </a:lnSpc>
              <a:spcBef>
                <a:spcPts val="601"/>
              </a:spcBef>
              <a:buClr>
                <a:srgbClr val="002db4"/>
              </a:buClr>
              <a:buFont typeface="Wingdings" charset="2"/>
              <a:buChar char="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Arial"/>
                <a:ea typeface="宋体"/>
              </a:rPr>
              <a:t>Resource sharing: </a:t>
            </a:r>
            <a:endParaRPr b="0" lang="en-GB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541"/>
              </a:spcBef>
              <a:buClr>
                <a:srgbClr val="002db4"/>
              </a:buClr>
              <a:buFont typeface="Wingdings" charset="2"/>
              <a:buChar char="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Arial"/>
                <a:ea typeface="宋体"/>
              </a:rPr>
              <a:t>Remote printers, remote storage, blogs, music files, movies, etc</a:t>
            </a:r>
            <a:endParaRPr b="0" lang="en-GB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541"/>
              </a:spcBef>
              <a:buClr>
                <a:srgbClr val="002db4"/>
              </a:buClr>
              <a:buFont typeface="Wingdings" charset="2"/>
              <a:buChar char="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Arial"/>
                <a:ea typeface="宋体"/>
              </a:rPr>
              <a:t>“Sharing” by definition reduce cost</a:t>
            </a:r>
            <a:endParaRPr b="0" lang="en-GB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541"/>
              </a:spcBef>
              <a:buClr>
                <a:srgbClr val="002db4"/>
              </a:buClr>
              <a:buFont typeface="Wingdings" charset="2"/>
              <a:buChar char="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Arial"/>
                <a:ea typeface="宋体"/>
              </a:rPr>
              <a:t>Killer example: WWW, file sharing, E-commerce</a:t>
            </a:r>
            <a:endParaRPr b="0" lang="en-GB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1143000" indent="-228600">
              <a:lnSpc>
                <a:spcPct val="100000"/>
              </a:lnSpc>
              <a:spcBef>
                <a:spcPts val="479"/>
              </a:spcBef>
              <a:spcAft>
                <a:spcPts val="159"/>
              </a:spcAft>
              <a:buNone/>
              <a:tabLst>
                <a:tab algn="l" pos="0"/>
              </a:tabLst>
            </a:pPr>
            <a:r>
              <a:rPr b="0" lang="en-US" sz="1600" strike="noStrike" u="none">
                <a:solidFill>
                  <a:schemeClr val="dk1"/>
                </a:solidFill>
                <a:effectLst/>
                <a:uFillTx/>
                <a:latin typeface="Arial"/>
                <a:ea typeface="宋体"/>
              </a:rPr>
              <a:t>	</a:t>
            </a:r>
            <a:r>
              <a:rPr b="0" lang="en-US" sz="1600" strike="noStrike" u="none">
                <a:solidFill>
                  <a:schemeClr val="dk1"/>
                </a:solidFill>
                <a:effectLst/>
                <a:uFillTx/>
                <a:latin typeface="Arial"/>
                <a:ea typeface="宋体"/>
              </a:rPr>
              <a:t>	</a:t>
            </a:r>
            <a:endParaRPr b="0" lang="en-GB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01"/>
              </a:spcBef>
              <a:buClr>
                <a:srgbClr val="002db4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Arial"/>
                <a:ea typeface="宋体"/>
              </a:rPr>
              <a:t>Coordination and communication:</a:t>
            </a:r>
            <a:endParaRPr b="0" lang="en-GB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541"/>
              </a:spcBef>
              <a:buClr>
                <a:srgbClr val="002db4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Arial"/>
                <a:ea typeface="宋体"/>
              </a:rPr>
              <a:t>Email, video conferencing, collaborative editing, remote surgery</a:t>
            </a:r>
            <a:endParaRPr b="0" lang="en-GB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541"/>
              </a:spcBef>
              <a:buClr>
                <a:srgbClr val="002db4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Arial"/>
                <a:ea typeface="宋体"/>
              </a:rPr>
              <a:t>Killer example: Games</a:t>
            </a:r>
            <a:endParaRPr b="0" lang="en-GB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541"/>
              </a:spcBef>
              <a:buNone/>
              <a:tabLst>
                <a:tab algn="l" pos="0"/>
              </a:tabLst>
            </a:pPr>
            <a:endParaRPr b="0" lang="en-GB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01"/>
              </a:spcBef>
              <a:buClr>
                <a:srgbClr val="002db4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Arial"/>
                <a:ea typeface="宋体"/>
              </a:rPr>
              <a:t>Cost-effectiveness and performance:</a:t>
            </a:r>
            <a:endParaRPr b="0" lang="en-GB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541"/>
              </a:spcBef>
              <a:buClr>
                <a:srgbClr val="002db4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Arial"/>
                <a:ea typeface="宋体"/>
              </a:rPr>
              <a:t>Cheaper to get a cluster with 100 </a:t>
            </a:r>
            <a:r>
              <a:rPr b="0" lang="en-US" sz="1800" strike="noStrike" u="none">
                <a:solidFill>
                  <a:srgbClr val="ff3300"/>
                </a:solidFill>
                <a:effectLst/>
                <a:uFillTx/>
                <a:latin typeface="Arial"/>
                <a:ea typeface="宋体"/>
              </a:rPr>
              <a:t>commodity</a:t>
            </a: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Arial"/>
                <a:ea typeface="宋体"/>
              </a:rPr>
              <a:t> PCs than a super-computer  </a:t>
            </a:r>
            <a:endParaRPr b="0" lang="en-GB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541"/>
              </a:spcBef>
              <a:buClr>
                <a:srgbClr val="002db4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Arial"/>
                <a:ea typeface="宋体"/>
              </a:rPr>
              <a:t>Can have comparable or even better computing power</a:t>
            </a:r>
            <a:endParaRPr b="0" lang="en-GB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541"/>
              </a:spcBef>
              <a:buClr>
                <a:srgbClr val="002db4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Arial"/>
                <a:ea typeface="宋体"/>
              </a:rPr>
              <a:t>Killer example: Datacenters</a:t>
            </a:r>
            <a:endParaRPr b="0" lang="en-GB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ftr" idx="35"/>
          </p:nvPr>
        </p:nvSpPr>
        <p:spPr>
          <a:xfrm>
            <a:off x="406440" y="6248520"/>
            <a:ext cx="10361520" cy="4554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2160" rIns="92160" tIns="46080" bIns="4608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chemeClr val="dk1"/>
                </a:solidFill>
                <a:effectLst/>
                <a:uFillTx/>
                <a:latin typeface="Arial"/>
                <a:ea typeface="宋体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chemeClr val="dk1"/>
                </a:solidFill>
                <a:effectLst/>
                <a:uFillTx/>
                <a:latin typeface="Arial"/>
                <a:ea typeface="宋体"/>
              </a:rPr>
              <a:t>Haifeng Yu, CS5223, Adopted (with permission) from © R.Ayani, G.Tan, </a:t>
            </a:r>
            <a:endParaRPr b="0" lang="en-GB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sldNum" idx="36"/>
          </p:nvPr>
        </p:nvSpPr>
        <p:spPr>
          <a:xfrm>
            <a:off x="8737560" y="6248520"/>
            <a:ext cx="2538360" cy="4554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2160" rIns="92160" tIns="46080" bIns="4608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chemeClr val="dk1"/>
                </a:solidFill>
                <a:effectLst/>
                <a:uFillTx/>
                <a:latin typeface="Arial"/>
                <a:ea typeface="宋体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7EDC76C-289D-4892-819C-2114297269F0}" type="slidenum">
              <a:rPr b="0" lang="en-US" sz="1400" strike="noStrike" u="none">
                <a:solidFill>
                  <a:schemeClr val="dk1"/>
                </a:solidFill>
                <a:effectLst/>
                <a:uFillTx/>
                <a:latin typeface="Arial"/>
                <a:ea typeface="宋体"/>
              </a:rPr>
              <a:t>&lt;number&gt;</a:t>
            </a:fld>
            <a:endParaRPr b="0" lang="en-GB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title"/>
          </p:nvPr>
        </p:nvSpPr>
        <p:spPr>
          <a:xfrm>
            <a:off x="2230560" y="304920"/>
            <a:ext cx="7770600" cy="8362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2160" rIns="92160" tIns="46080" bIns="4608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200" strike="noStrike" u="sng">
                <a:solidFill>
                  <a:schemeClr val="dk2"/>
                </a:solidFill>
                <a:effectLst/>
                <a:uFillTx/>
                <a:latin typeface="Arial"/>
                <a:ea typeface="宋体"/>
              </a:rPr>
              <a:t>Motivation: Why need them</a:t>
            </a:r>
            <a:endParaRPr b="0" lang="en-GB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/>
          </p:nvPr>
        </p:nvSpPr>
        <p:spPr>
          <a:xfrm>
            <a:off x="838080" y="1219320"/>
            <a:ext cx="10437480" cy="46465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2160" rIns="92160" tIns="46080" bIns="46080" anchor="t">
            <a:noAutofit/>
          </a:bodyPr>
          <a:p>
            <a:pPr marL="343080" indent="-343080">
              <a:lnSpc>
                <a:spcPct val="100000"/>
              </a:lnSpc>
              <a:spcBef>
                <a:spcPts val="601"/>
              </a:spcBef>
              <a:buClr>
                <a:srgbClr val="002db4"/>
              </a:buClr>
              <a:buFont typeface="Wingdings" charset="2"/>
              <a:buChar char="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Arial"/>
                <a:ea typeface="宋体"/>
              </a:rPr>
              <a:t>Fault-tolerance: </a:t>
            </a:r>
            <a:endParaRPr b="0" lang="en-GB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541"/>
              </a:spcBef>
              <a:buClr>
                <a:srgbClr val="002db4"/>
              </a:buClr>
              <a:buFont typeface="Wingdings" charset="2"/>
              <a:buChar char="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Arial"/>
                <a:ea typeface="宋体"/>
              </a:rPr>
              <a:t>Backup servers in web applications, banking systems</a:t>
            </a:r>
            <a:endParaRPr b="0" lang="en-GB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541"/>
              </a:spcBef>
              <a:buClr>
                <a:srgbClr val="002db4"/>
              </a:buClr>
              <a:buFont typeface="Wingdings" charset="2"/>
              <a:buChar char="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Arial"/>
                <a:ea typeface="宋体"/>
              </a:rPr>
              <a:t>Killer example: Google, DNS</a:t>
            </a:r>
            <a:endParaRPr b="0" lang="en-GB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541"/>
              </a:spcBef>
              <a:buNone/>
              <a:tabLst>
                <a:tab algn="l" pos="0"/>
              </a:tabLst>
            </a:pPr>
            <a:endParaRPr b="0" lang="en-GB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01"/>
              </a:spcBef>
              <a:buClr>
                <a:srgbClr val="002db4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Arial"/>
                <a:ea typeface="宋体"/>
              </a:rPr>
              <a:t>Incremental growth:</a:t>
            </a:r>
            <a:endParaRPr b="0" lang="en-GB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541"/>
              </a:spcBef>
              <a:buClr>
                <a:srgbClr val="002db4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Arial"/>
                <a:ea typeface="宋体"/>
              </a:rPr>
              <a:t>Gradually grow your system to accommodate additional load</a:t>
            </a:r>
            <a:endParaRPr b="0" lang="en-GB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541"/>
              </a:spcBef>
              <a:buClr>
                <a:srgbClr val="002db4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Arial"/>
                <a:ea typeface="宋体"/>
              </a:rPr>
              <a:t>Avoid discarding existing machines</a:t>
            </a:r>
            <a:endParaRPr b="0" lang="en-GB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541"/>
              </a:spcBef>
              <a:buClr>
                <a:srgbClr val="002db4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Arial"/>
                <a:ea typeface="宋体"/>
              </a:rPr>
              <a:t>Killer example: Google, DNS</a:t>
            </a:r>
            <a:endParaRPr b="0" lang="en-GB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541"/>
              </a:spcBef>
              <a:buNone/>
              <a:tabLst>
                <a:tab algn="l" pos="0"/>
              </a:tabLst>
            </a:pPr>
            <a:endParaRPr b="0" lang="en-GB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ftr" idx="37"/>
          </p:nvPr>
        </p:nvSpPr>
        <p:spPr>
          <a:xfrm>
            <a:off x="406440" y="6248520"/>
            <a:ext cx="10361520" cy="4554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2160" rIns="92160" tIns="46080" bIns="4608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chemeClr val="dk1"/>
                </a:solidFill>
                <a:effectLst/>
                <a:uFillTx/>
                <a:latin typeface="Arial"/>
                <a:ea typeface="宋体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chemeClr val="dk1"/>
                </a:solidFill>
                <a:effectLst/>
                <a:uFillTx/>
                <a:latin typeface="Arial"/>
                <a:ea typeface="宋体"/>
              </a:rPr>
              <a:t>Haifeng Yu, CS5223, Adopted (with permission) from © R.Ayani, G.Tan, </a:t>
            </a:r>
            <a:endParaRPr b="0" lang="en-GB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ldNum" idx="38"/>
          </p:nvPr>
        </p:nvSpPr>
        <p:spPr>
          <a:xfrm>
            <a:off x="8737560" y="6248520"/>
            <a:ext cx="2538360" cy="4554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2160" rIns="92160" tIns="46080" bIns="4608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chemeClr val="dk1"/>
                </a:solidFill>
                <a:effectLst/>
                <a:uFillTx/>
                <a:latin typeface="Arial"/>
                <a:ea typeface="宋体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CE4F043-20D0-4FD9-8ED6-B8EFDDE9CAB1}" type="slidenum">
              <a:rPr b="0" lang="en-US" sz="1400" strike="noStrike" u="none">
                <a:solidFill>
                  <a:schemeClr val="dk1"/>
                </a:solidFill>
                <a:effectLst/>
                <a:uFillTx/>
                <a:latin typeface="Arial"/>
                <a:ea typeface="宋体"/>
              </a:rPr>
              <a:t>&lt;number&gt;</a:t>
            </a:fld>
            <a:endParaRPr b="0" lang="en-GB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title"/>
          </p:nvPr>
        </p:nvSpPr>
        <p:spPr>
          <a:xfrm>
            <a:off x="941760" y="422280"/>
            <a:ext cx="10361520" cy="8362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2160" rIns="92160" tIns="46080" bIns="4608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200" strike="noStrike" u="sng">
                <a:solidFill>
                  <a:schemeClr val="dk2"/>
                </a:solidFill>
                <a:effectLst/>
                <a:uFillTx/>
                <a:latin typeface="Arial"/>
                <a:ea typeface="宋体"/>
              </a:rPr>
              <a:t>Distributed Systems: </a:t>
            </a:r>
            <a:br>
              <a:rPr sz="3200"/>
            </a:br>
            <a:r>
              <a:rPr b="0" lang="en-US" sz="3200" strike="noStrike" u="sng">
                <a:solidFill>
                  <a:schemeClr val="dk2"/>
                </a:solidFill>
                <a:effectLst/>
                <a:uFillTx/>
                <a:latin typeface="Arial"/>
                <a:ea typeface="宋体"/>
              </a:rPr>
              <a:t>What made them possible</a:t>
            </a:r>
            <a:endParaRPr b="0" lang="en-GB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/>
          </p:nvPr>
        </p:nvSpPr>
        <p:spPr>
          <a:xfrm>
            <a:off x="838080" y="1447920"/>
            <a:ext cx="10437480" cy="44938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2160" rIns="92160" tIns="46080" bIns="46080" anchor="t">
            <a:noAutofit/>
          </a:bodyPr>
          <a:p>
            <a:pPr marL="343080" indent="-343080">
              <a:lnSpc>
                <a:spcPct val="100000"/>
              </a:lnSpc>
              <a:spcBef>
                <a:spcPts val="601"/>
              </a:spcBef>
              <a:buClr>
                <a:srgbClr val="002db4"/>
              </a:buClr>
              <a:buFont typeface="Wingdings" charset="2"/>
              <a:buChar char="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Arial"/>
                <a:ea typeface="宋体"/>
              </a:rPr>
              <a:t>Historically, computers are expensive</a:t>
            </a:r>
            <a:endParaRPr b="0" lang="en-GB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541"/>
              </a:spcBef>
              <a:buClr>
                <a:srgbClr val="002db4"/>
              </a:buClr>
              <a:buFont typeface="Wingdings" charset="2"/>
              <a:buChar char="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Arial"/>
                <a:ea typeface="宋体"/>
              </a:rPr>
              <a:t>Cannot afford too many</a:t>
            </a:r>
            <a:endParaRPr b="0" lang="en-GB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541"/>
              </a:spcBef>
              <a:buClr>
                <a:srgbClr val="002db4"/>
              </a:buClr>
              <a:buFont typeface="Wingdings" charset="2"/>
              <a:buChar char="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Arial"/>
                <a:ea typeface="宋体"/>
              </a:rPr>
              <a:t>PC changes the picture</a:t>
            </a:r>
            <a:endParaRPr b="0" lang="en-GB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541"/>
              </a:spcBef>
              <a:buNone/>
              <a:tabLst>
                <a:tab algn="l" pos="0"/>
              </a:tabLst>
            </a:pPr>
            <a:endParaRPr b="0" lang="en-GB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01"/>
              </a:spcBef>
              <a:buClr>
                <a:srgbClr val="002db4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Arial"/>
                <a:ea typeface="宋体"/>
              </a:rPr>
              <a:t>Historically, networking is not mature</a:t>
            </a:r>
            <a:endParaRPr b="0" lang="en-GB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541"/>
              </a:spcBef>
              <a:buClr>
                <a:srgbClr val="002db4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Arial"/>
                <a:ea typeface="宋体"/>
              </a:rPr>
              <a:t>LAN and Internet changes the picture</a:t>
            </a:r>
            <a:endParaRPr b="0" lang="en-GB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541"/>
              </a:spcBef>
              <a:buNone/>
              <a:tabLst>
                <a:tab algn="l" pos="0"/>
              </a:tabLst>
            </a:pPr>
            <a:endParaRPr b="0" lang="en-GB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01"/>
              </a:spcBef>
              <a:buClr>
                <a:srgbClr val="002db4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Arial"/>
                <a:ea typeface="宋体"/>
              </a:rPr>
              <a:t>Today: Almost every computer is connected to network, and often hundreds of thousands of PCs are involved in a certain task</a:t>
            </a:r>
            <a:endParaRPr b="0" lang="en-GB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ftr" idx="39"/>
          </p:nvPr>
        </p:nvSpPr>
        <p:spPr>
          <a:xfrm>
            <a:off x="406440" y="6248520"/>
            <a:ext cx="10361520" cy="4554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2160" rIns="92160" tIns="46080" bIns="4608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chemeClr val="dk1"/>
                </a:solidFill>
                <a:effectLst/>
                <a:uFillTx/>
                <a:latin typeface="Arial"/>
                <a:ea typeface="宋体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chemeClr val="dk1"/>
                </a:solidFill>
                <a:effectLst/>
                <a:uFillTx/>
                <a:latin typeface="Arial"/>
                <a:ea typeface="宋体"/>
              </a:rPr>
              <a:t>Haifeng Yu, CS5223, Adopted (with permission) from © R.Ayani, G.Tan, </a:t>
            </a:r>
            <a:endParaRPr b="0" lang="en-GB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sldNum" idx="40"/>
          </p:nvPr>
        </p:nvSpPr>
        <p:spPr>
          <a:xfrm>
            <a:off x="8737560" y="6248520"/>
            <a:ext cx="2538360" cy="4554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2160" rIns="92160" tIns="46080" bIns="4608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chemeClr val="dk1"/>
                </a:solidFill>
                <a:effectLst/>
                <a:uFillTx/>
                <a:latin typeface="Arial"/>
                <a:ea typeface="宋体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AD95066-2CE4-4809-9618-A603DC5C0EB5}" type="slidenum">
              <a:rPr b="0" lang="en-US" sz="1400" strike="noStrike" u="none">
                <a:solidFill>
                  <a:schemeClr val="dk1"/>
                </a:solidFill>
                <a:effectLst/>
                <a:uFillTx/>
                <a:latin typeface="Arial"/>
                <a:ea typeface="宋体"/>
              </a:rPr>
              <a:t>&lt;number&gt;</a:t>
            </a:fld>
            <a:endParaRPr b="0" lang="en-GB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title"/>
          </p:nvPr>
        </p:nvSpPr>
        <p:spPr>
          <a:xfrm>
            <a:off x="1828800" y="304920"/>
            <a:ext cx="8532720" cy="6840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2160" rIns="92160" tIns="46080" bIns="4608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800" strike="noStrike" u="sng">
                <a:solidFill>
                  <a:schemeClr val="dk2"/>
                </a:solidFill>
                <a:effectLst/>
                <a:uFillTx/>
                <a:latin typeface="Arial"/>
                <a:ea typeface="宋体"/>
              </a:rPr>
              <a:t>Disadvantages of Distributed Systems: Complexity</a:t>
            </a:r>
            <a:endParaRPr b="0" lang="en-GB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/>
          </p:nvPr>
        </p:nvSpPr>
        <p:spPr>
          <a:xfrm>
            <a:off x="914400" y="990720"/>
            <a:ext cx="10513800" cy="49510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2160" rIns="92160" tIns="46080" bIns="46080" anchor="t">
            <a:noAutofit/>
          </a:bodyPr>
          <a:p>
            <a:pPr marL="343080" indent="-343080">
              <a:lnSpc>
                <a:spcPct val="100000"/>
              </a:lnSpc>
              <a:spcBef>
                <a:spcPts val="601"/>
              </a:spcBef>
              <a:buClr>
                <a:srgbClr val="002db4"/>
              </a:buClr>
              <a:buFont typeface="Wingdings" charset="2"/>
              <a:buChar char="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Arial"/>
                <a:ea typeface="宋体"/>
              </a:rPr>
              <a:t>MUCH more complicated to design, to maintain, and often to use than a non-distributed system</a:t>
            </a:r>
            <a:endParaRPr b="0" lang="en-GB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057400" indent="-228600">
              <a:lnSpc>
                <a:spcPct val="100000"/>
              </a:lnSpc>
              <a:spcBef>
                <a:spcPts val="281"/>
              </a:spcBef>
              <a:buNone/>
              <a:tabLst>
                <a:tab algn="l" pos="0"/>
              </a:tabLst>
            </a:pPr>
            <a:endParaRPr b="0" lang="en-GB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01"/>
              </a:spcBef>
              <a:buClr>
                <a:srgbClr val="002db4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Arial"/>
                <a:ea typeface="宋体"/>
              </a:rPr>
              <a:t>Designing a distributed system (often) requires radically different approaches from a non-distributed system</a:t>
            </a:r>
            <a:endParaRPr b="0" lang="en-GB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541"/>
              </a:spcBef>
              <a:buClr>
                <a:srgbClr val="002db4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Arial"/>
                <a:ea typeface="宋体"/>
              </a:rPr>
              <a:t>Computational complexity vs. message complexity</a:t>
            </a:r>
            <a:endParaRPr b="0" lang="en-GB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1600200" indent="-228600">
              <a:lnSpc>
                <a:spcPct val="100000"/>
              </a:lnSpc>
              <a:spcBef>
                <a:spcPts val="349"/>
              </a:spcBef>
              <a:buNone/>
              <a:tabLst>
                <a:tab algn="l" pos="0"/>
              </a:tabLst>
            </a:pPr>
            <a:endParaRPr b="0" lang="en-GB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01"/>
              </a:spcBef>
              <a:buClr>
                <a:srgbClr val="002db4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Arial"/>
                <a:ea typeface="宋体"/>
              </a:rPr>
              <a:t>Maintaining a distributed system probably needs a MS-degree instead of a Bachelor’s</a:t>
            </a:r>
            <a:endParaRPr b="0" lang="en-GB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541"/>
              </a:spcBef>
              <a:buClr>
                <a:srgbClr val="002db4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Arial"/>
                <a:ea typeface="宋体"/>
              </a:rPr>
              <a:t>Install a shared file server vs. installing windows on a single PC </a:t>
            </a:r>
            <a:endParaRPr b="0" lang="en-GB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057400" indent="-228600">
              <a:lnSpc>
                <a:spcPct val="100000"/>
              </a:lnSpc>
              <a:spcBef>
                <a:spcPts val="281"/>
              </a:spcBef>
              <a:buNone/>
              <a:tabLst>
                <a:tab algn="l" pos="0"/>
              </a:tabLst>
            </a:pPr>
            <a:endParaRPr b="0" lang="en-GB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01"/>
              </a:spcBef>
              <a:buClr>
                <a:srgbClr val="002db4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Arial"/>
                <a:ea typeface="宋体"/>
              </a:rPr>
              <a:t>Distributed systems are harder to use</a:t>
            </a:r>
            <a:endParaRPr b="0" lang="en-GB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541"/>
              </a:spcBef>
              <a:buClr>
                <a:srgbClr val="002db4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Arial"/>
                <a:ea typeface="宋体"/>
              </a:rPr>
              <a:t>To play a distributed game, one needs to select a “nearby server”</a:t>
            </a:r>
            <a:endParaRPr b="0" lang="en-GB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541"/>
              </a:spcBef>
              <a:buClr>
                <a:srgbClr val="002db4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Arial"/>
                <a:ea typeface="宋体"/>
              </a:rPr>
              <a:t>And what about migrating your state from one server to the other?</a:t>
            </a:r>
            <a:endParaRPr b="0" lang="en-GB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ftr" idx="41"/>
          </p:nvPr>
        </p:nvSpPr>
        <p:spPr>
          <a:xfrm>
            <a:off x="406440" y="6248520"/>
            <a:ext cx="10361520" cy="4554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2160" rIns="92160" tIns="46080" bIns="4608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chemeClr val="dk1"/>
                </a:solidFill>
                <a:effectLst/>
                <a:uFillTx/>
                <a:latin typeface="Arial"/>
                <a:ea typeface="宋体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chemeClr val="dk1"/>
                </a:solidFill>
                <a:effectLst/>
                <a:uFillTx/>
                <a:latin typeface="Arial"/>
                <a:ea typeface="宋体"/>
              </a:rPr>
              <a:t>Haifeng Yu, CS5223, Adopted (with permission) from © R.Ayani, G.Tan, </a:t>
            </a:r>
            <a:endParaRPr b="0" lang="en-GB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sldNum" idx="42"/>
          </p:nvPr>
        </p:nvSpPr>
        <p:spPr>
          <a:xfrm>
            <a:off x="8737560" y="6248520"/>
            <a:ext cx="2538360" cy="4554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2160" rIns="92160" tIns="46080" bIns="4608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chemeClr val="dk1"/>
                </a:solidFill>
                <a:effectLst/>
                <a:uFillTx/>
                <a:latin typeface="Arial"/>
                <a:ea typeface="宋体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D26E861-4404-44F8-ACAD-EB5932E6D852}" type="slidenum">
              <a:rPr b="0" lang="en-US" sz="1400" strike="noStrike" u="none">
                <a:solidFill>
                  <a:schemeClr val="dk1"/>
                </a:solidFill>
                <a:effectLst/>
                <a:uFillTx/>
                <a:latin typeface="Arial"/>
                <a:ea typeface="宋体"/>
              </a:rPr>
              <a:t>&lt;number&gt;</a:t>
            </a:fld>
            <a:endParaRPr b="0" lang="en-GB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title"/>
          </p:nvPr>
        </p:nvSpPr>
        <p:spPr>
          <a:xfrm>
            <a:off x="2230560" y="304920"/>
            <a:ext cx="7770600" cy="8362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2160" rIns="92160" tIns="46080" bIns="4608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800" strike="noStrike" u="sng">
                <a:solidFill>
                  <a:schemeClr val="dk2"/>
                </a:solidFill>
                <a:effectLst/>
                <a:uFillTx/>
                <a:latin typeface="Arial"/>
                <a:ea typeface="宋体"/>
              </a:rPr>
              <a:t>Distributed Systems: Common Design Goals</a:t>
            </a:r>
            <a:endParaRPr b="0" lang="en-GB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/>
          </p:nvPr>
        </p:nvSpPr>
        <p:spPr>
          <a:xfrm>
            <a:off x="914400" y="1066680"/>
            <a:ext cx="10437480" cy="47988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2160" rIns="92160" tIns="46080" bIns="46080" anchor="t">
            <a:noAutofit/>
          </a:bodyPr>
          <a:p>
            <a:pPr marL="343080" indent="-343080">
              <a:lnSpc>
                <a:spcPct val="100000"/>
              </a:lnSpc>
              <a:spcBef>
                <a:spcPts val="601"/>
              </a:spcBef>
              <a:buClr>
                <a:srgbClr val="002db4"/>
              </a:buClr>
              <a:buFont typeface="Wingdings" charset="2"/>
              <a:buChar char=""/>
            </a:pPr>
            <a:r>
              <a:rPr b="0" lang="en-US" sz="2000" strike="noStrike" u="none">
                <a:solidFill>
                  <a:schemeClr val="accent2"/>
                </a:solidFill>
                <a:effectLst/>
                <a:uFillTx/>
                <a:latin typeface="Arial"/>
                <a:ea typeface="宋体"/>
              </a:rPr>
              <a:t>Fault tolerance</a:t>
            </a: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Arial"/>
                <a:ea typeface="宋体"/>
              </a:rPr>
              <a:t>: </a:t>
            </a: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Arial"/>
                <a:ea typeface="宋体"/>
              </a:rPr>
              <a:t>system should continue functioning, when faced with various types of failures</a:t>
            </a:r>
            <a:endParaRPr b="0" lang="en-GB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541"/>
              </a:spcBef>
              <a:buClr>
                <a:srgbClr val="002db4"/>
              </a:buClr>
              <a:buFont typeface="Wingdings" charset="2"/>
              <a:buChar char="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Arial"/>
                <a:ea typeface="宋体"/>
              </a:rPr>
              <a:t>Regardless of whether fault-tolerance was the motivation</a:t>
            </a:r>
            <a:endParaRPr b="0" lang="en-GB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541"/>
              </a:spcBef>
              <a:buClr>
                <a:srgbClr val="002db4"/>
              </a:buClr>
              <a:buFont typeface="Wingdings" charset="2"/>
              <a:buChar char="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Arial"/>
                <a:ea typeface="宋体"/>
              </a:rPr>
              <a:t>E.g., motivation for game is only about coordination</a:t>
            </a:r>
            <a:endParaRPr b="0" lang="en-GB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1143000" indent="-228600">
              <a:lnSpc>
                <a:spcPct val="100000"/>
              </a:lnSpc>
              <a:spcBef>
                <a:spcPts val="479"/>
              </a:spcBef>
              <a:spcAft>
                <a:spcPts val="159"/>
              </a:spcAft>
              <a:buNone/>
              <a:tabLst>
                <a:tab algn="l" pos="0"/>
              </a:tabLst>
            </a:pPr>
            <a:endParaRPr b="0" lang="en-GB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01"/>
              </a:spcBef>
              <a:buClr>
                <a:srgbClr val="002db4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US" sz="2000" strike="noStrike" u="none">
                <a:solidFill>
                  <a:schemeClr val="accent2"/>
                </a:solidFill>
                <a:effectLst/>
                <a:uFillTx/>
                <a:latin typeface="Arial"/>
                <a:ea typeface="宋体"/>
              </a:rPr>
              <a:t>Mobility:</a:t>
            </a: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Arial"/>
                <a:ea typeface="宋体"/>
              </a:rPr>
              <a:t> </a:t>
            </a: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Arial"/>
                <a:ea typeface="宋体"/>
              </a:rPr>
              <a:t>users can log in from different sites and see the same environment</a:t>
            </a:r>
            <a:endParaRPr b="0" lang="en-GB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1143000" indent="-228600">
              <a:lnSpc>
                <a:spcPct val="100000"/>
              </a:lnSpc>
              <a:spcBef>
                <a:spcPts val="479"/>
              </a:spcBef>
              <a:spcAft>
                <a:spcPts val="159"/>
              </a:spcAft>
              <a:buNone/>
              <a:tabLst>
                <a:tab algn="l" pos="0"/>
              </a:tabLst>
            </a:pPr>
            <a:endParaRPr b="0" lang="en-GB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01"/>
              </a:spcBef>
              <a:buClr>
                <a:srgbClr val="002db4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US" sz="2000" strike="noStrike" u="none">
                <a:solidFill>
                  <a:schemeClr val="accent2"/>
                </a:solidFill>
                <a:effectLst/>
                <a:uFillTx/>
                <a:latin typeface="Arial"/>
                <a:ea typeface="宋体"/>
              </a:rPr>
              <a:t>Scalability</a:t>
            </a: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Arial"/>
                <a:ea typeface="宋体"/>
              </a:rPr>
              <a:t>: </a:t>
            </a: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Arial"/>
                <a:ea typeface="宋体"/>
              </a:rPr>
              <a:t>system should be easily adaptable to increased job/program size (service requirements)</a:t>
            </a:r>
            <a:endParaRPr b="0" lang="en-GB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541"/>
              </a:spcBef>
              <a:buClr>
                <a:srgbClr val="002db4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Arial"/>
                <a:ea typeface="宋体"/>
              </a:rPr>
              <a:t>Regardless of whether incremental growth was the motivation</a:t>
            </a:r>
            <a:endParaRPr b="0" lang="en-GB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1143000" indent="-228600">
              <a:lnSpc>
                <a:spcPct val="100000"/>
              </a:lnSpc>
              <a:spcBef>
                <a:spcPts val="479"/>
              </a:spcBef>
              <a:spcAft>
                <a:spcPts val="159"/>
              </a:spcAft>
              <a:buNone/>
              <a:tabLst>
                <a:tab algn="l" pos="0"/>
              </a:tabLst>
            </a:pPr>
            <a:endParaRPr b="0" lang="en-GB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01"/>
              </a:spcBef>
              <a:buClr>
                <a:srgbClr val="002db4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US" sz="2000" strike="noStrike" u="none">
                <a:solidFill>
                  <a:schemeClr val="accent2"/>
                </a:solidFill>
                <a:effectLst/>
                <a:uFillTx/>
                <a:latin typeface="Arial"/>
                <a:ea typeface="宋体"/>
              </a:rPr>
              <a:t>Heterogeneity</a:t>
            </a: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Arial"/>
                <a:ea typeface="宋体"/>
              </a:rPr>
              <a:t>: users can run applications over a heterogeneous collection of computers (big-endian vs small-endian)</a:t>
            </a:r>
            <a:endParaRPr b="0" lang="en-GB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cstemplate">
  <a:themeElements>
    <a:clrScheme name="">
      <a:dk1>
        <a:srgbClr val="000000"/>
      </a:dk1>
      <a:lt1>
        <a:srgbClr val="dde1eb"/>
      </a:lt1>
      <a:dk2>
        <a:srgbClr val="002db4"/>
      </a:dk2>
      <a:lt2>
        <a:srgbClr val="919191"/>
      </a:lt2>
      <a:accent1>
        <a:srgbClr val="618ffd"/>
      </a:accent1>
      <a:accent2>
        <a:srgbClr val="00ae00"/>
      </a:accent2>
      <a:accent3>
        <a:srgbClr val="ebeef3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cstemplate">
      <a:majorFont>
        <a:latin typeface="Arial" pitchFamily="0" charset="1"/>
        <a:ea typeface="宋体" pitchFamily="0" charset="1"/>
        <a:cs typeface=""/>
      </a:majorFont>
      <a:minorFont>
        <a:latin typeface="Arial" pitchFamily="0" charset="1"/>
        <a:ea typeface="宋体" pitchFamily="0" charset="1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Application>LibreOffice/25.2.2.2$Linux_X86_64 LibreOffice_project/520$Build-2</Application>
  <AppVersion>15.0000</AppVersion>
  <Words>1139</Words>
  <Paragraphs>162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description/>
  <dc:language>en-GB</dc:language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r8>14</vt:r8>
  </property>
  <property fmtid="{D5CDD505-2E9C-101B-9397-08002B2CF9AE}" pid="3" name="PresentationFormat">
    <vt:lpwstr>Widescreen</vt:lpwstr>
  </property>
  <property fmtid="{D5CDD505-2E9C-101B-9397-08002B2CF9AE}" pid="4" name="Slides">
    <vt:r8>14</vt:r8>
  </property>
</Properties>
</file>