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07/05/2014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07/05/2014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711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07/05/2014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32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07/05/2014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10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07/05/2014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7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07/05/2014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938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07/05/2014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60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07/05/2014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581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07/05/2014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684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1E3CB2-3476-450E-9F28-E499A9B53DCC}" type="datetimeFigureOut">
              <a:rPr lang="es-MX" smtClean="0"/>
              <a:t>07/05/2014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276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07/05/2014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00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1E3CB2-3476-450E-9F28-E499A9B53DCC}" type="datetimeFigureOut">
              <a:rPr lang="es-MX" smtClean="0"/>
              <a:t>07/05/2014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31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7000" dirty="0" smtClean="0"/>
              <a:t>Sistema de recomendación de equipos celulares</a:t>
            </a:r>
            <a:endParaRPr lang="es-MX" sz="7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Utilizando java, rule y mysql.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52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Agenda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Objetivos del proyecto.</a:t>
            </a:r>
          </a:p>
          <a:p>
            <a:pPr lvl="1"/>
            <a:r>
              <a:rPr lang="es-MX" dirty="0" smtClean="0"/>
              <a:t>Objetivo generales.</a:t>
            </a:r>
          </a:p>
          <a:p>
            <a:pPr lvl="1"/>
            <a:r>
              <a:rPr lang="es-MX" dirty="0" smtClean="0"/>
              <a:t>Objetivo específicos.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Metodología de desarrollo.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Herramientas y algoritmos.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97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del proyecto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500" dirty="0" smtClean="0"/>
              <a:t>Objetivo general: </a:t>
            </a:r>
            <a:endParaRPr lang="es-MX" sz="3500" dirty="0" smtClean="0"/>
          </a:p>
          <a:p>
            <a:pPr lvl="1"/>
            <a:r>
              <a:rPr lang="es-MX" dirty="0" smtClean="0"/>
              <a:t>Desarrollar </a:t>
            </a:r>
            <a:r>
              <a:rPr lang="es-MX" dirty="0" smtClean="0"/>
              <a:t>un sistema experto que ayude a clientes a tomar una mejor decisión sobre qué celular cumpla deba adquirir de acuerdo a </a:t>
            </a:r>
            <a:r>
              <a:rPr lang="es-MX" dirty="0" smtClean="0"/>
              <a:t>los requerimientos </a:t>
            </a:r>
            <a:r>
              <a:rPr lang="es-MX" dirty="0" smtClean="0"/>
              <a:t>que el cliente tenga, utilizando Java, RULE y </a:t>
            </a:r>
            <a:r>
              <a:rPr lang="es-MX" dirty="0" err="1" smtClean="0"/>
              <a:t>MySQL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sz="3500" dirty="0" smtClean="0"/>
              <a:t>Objetivos específicos:</a:t>
            </a:r>
          </a:p>
          <a:p>
            <a:pPr lvl="1"/>
            <a:r>
              <a:rPr lang="es-MX" dirty="0" smtClean="0"/>
              <a:t>Brindar una recomendación </a:t>
            </a:r>
            <a:endParaRPr lang="es-MX" dirty="0" smtClean="0"/>
          </a:p>
          <a:p>
            <a:pPr lvl="1"/>
            <a:r>
              <a:rPr lang="es-MX" dirty="0" err="1" smtClean="0"/>
              <a:t>Cras</a:t>
            </a:r>
            <a:r>
              <a:rPr lang="es-MX" dirty="0" smtClean="0"/>
              <a:t> </a:t>
            </a:r>
            <a:r>
              <a:rPr lang="es-MX" dirty="0" err="1"/>
              <a:t>sit</a:t>
            </a:r>
            <a:r>
              <a:rPr lang="es-MX" dirty="0"/>
              <a:t> </a:t>
            </a:r>
            <a:r>
              <a:rPr lang="es-MX" dirty="0" err="1"/>
              <a:t>amet</a:t>
            </a:r>
            <a:r>
              <a:rPr lang="es-MX" dirty="0"/>
              <a:t> </a:t>
            </a:r>
            <a:r>
              <a:rPr lang="es-MX" dirty="0" err="1"/>
              <a:t>purus</a:t>
            </a:r>
            <a:r>
              <a:rPr lang="es-MX" dirty="0"/>
              <a:t> ut </a:t>
            </a:r>
            <a:r>
              <a:rPr lang="es-MX" dirty="0" err="1"/>
              <a:t>tellus</a:t>
            </a:r>
            <a:r>
              <a:rPr lang="es-MX" dirty="0"/>
              <a:t> </a:t>
            </a:r>
            <a:r>
              <a:rPr lang="es-MX" dirty="0" err="1"/>
              <a:t>condimentum</a:t>
            </a:r>
            <a:r>
              <a:rPr lang="es-MX" dirty="0"/>
              <a:t> </a:t>
            </a:r>
            <a:r>
              <a:rPr lang="es-MX" dirty="0" err="1"/>
              <a:t>gravida</a:t>
            </a:r>
            <a:r>
              <a:rPr lang="es-MX" dirty="0"/>
              <a:t> vitae at </a:t>
            </a:r>
            <a:r>
              <a:rPr lang="es-MX" dirty="0" err="1"/>
              <a:t>sem</a:t>
            </a:r>
            <a:r>
              <a:rPr lang="es-MX" dirty="0"/>
              <a:t>. </a:t>
            </a:r>
            <a:endParaRPr lang="es-MX" dirty="0" smtClean="0"/>
          </a:p>
          <a:p>
            <a:pPr lvl="1"/>
            <a:r>
              <a:rPr lang="es-MX" dirty="0" err="1" smtClean="0"/>
              <a:t>Phasellus</a:t>
            </a:r>
            <a:r>
              <a:rPr lang="es-MX" dirty="0" smtClean="0"/>
              <a:t> </a:t>
            </a:r>
            <a:r>
              <a:rPr lang="es-MX" dirty="0" err="1"/>
              <a:t>semper</a:t>
            </a:r>
            <a:r>
              <a:rPr lang="es-MX" dirty="0"/>
              <a:t> urna </a:t>
            </a:r>
            <a:r>
              <a:rPr lang="es-MX" dirty="0" err="1"/>
              <a:t>quis</a:t>
            </a:r>
            <a:r>
              <a:rPr lang="es-MX" dirty="0"/>
              <a:t> </a:t>
            </a:r>
            <a:r>
              <a:rPr lang="es-MX" dirty="0" err="1"/>
              <a:t>mauris</a:t>
            </a:r>
            <a:r>
              <a:rPr lang="es-MX" dirty="0"/>
              <a:t> </a:t>
            </a:r>
            <a:r>
              <a:rPr lang="es-MX" dirty="0" err="1"/>
              <a:t>suscipit</a:t>
            </a:r>
            <a:r>
              <a:rPr lang="es-MX" dirty="0"/>
              <a:t> </a:t>
            </a:r>
            <a:r>
              <a:rPr lang="es-MX" dirty="0" err="1"/>
              <a:t>dignissim</a:t>
            </a:r>
            <a:r>
              <a:rPr lang="es-MX" dirty="0"/>
              <a:t>. </a:t>
            </a:r>
            <a:r>
              <a:rPr lang="es-MX" dirty="0" err="1"/>
              <a:t>Vestibulum</a:t>
            </a:r>
            <a:r>
              <a:rPr lang="es-MX" dirty="0"/>
              <a:t> </a:t>
            </a:r>
            <a:r>
              <a:rPr lang="es-MX" dirty="0" err="1"/>
              <a:t>sit</a:t>
            </a:r>
            <a:r>
              <a:rPr lang="es-MX" dirty="0"/>
              <a:t> </a:t>
            </a:r>
            <a:r>
              <a:rPr lang="es-MX" dirty="0" err="1"/>
              <a:t>amet</a:t>
            </a:r>
            <a:r>
              <a:rPr lang="es-MX" dirty="0"/>
              <a:t> </a:t>
            </a:r>
            <a:r>
              <a:rPr lang="es-MX" dirty="0" err="1"/>
              <a:t>pretium</a:t>
            </a:r>
            <a:r>
              <a:rPr lang="es-MX" dirty="0"/>
              <a:t> urna, in ultrices eros</a:t>
            </a:r>
            <a:r>
              <a:rPr lang="es-MX" dirty="0" smtClean="0"/>
              <a:t>.</a:t>
            </a:r>
          </a:p>
          <a:p>
            <a:pPr lvl="1"/>
            <a:r>
              <a:rPr lang="es-MX" dirty="0" smtClean="0"/>
              <a:t> </a:t>
            </a:r>
            <a:r>
              <a:rPr lang="es-MX" dirty="0" err="1"/>
              <a:t>Proin</a:t>
            </a:r>
            <a:r>
              <a:rPr lang="es-MX" dirty="0"/>
              <a:t> </a:t>
            </a:r>
            <a:r>
              <a:rPr lang="es-MX" dirty="0" err="1"/>
              <a:t>placerat</a:t>
            </a:r>
            <a:r>
              <a:rPr lang="es-MX" dirty="0"/>
              <a:t> </a:t>
            </a:r>
            <a:r>
              <a:rPr lang="es-MX" dirty="0" err="1"/>
              <a:t>facilisis</a:t>
            </a:r>
            <a:r>
              <a:rPr lang="es-MX" dirty="0"/>
              <a:t> </a:t>
            </a:r>
            <a:r>
              <a:rPr lang="es-MX" dirty="0" err="1"/>
              <a:t>felis</a:t>
            </a:r>
            <a:r>
              <a:rPr lang="es-MX" dirty="0"/>
              <a:t> sed </a:t>
            </a:r>
            <a:r>
              <a:rPr lang="es-MX" dirty="0" err="1"/>
              <a:t>blandit</a:t>
            </a:r>
            <a:r>
              <a:rPr lang="es-MX" dirty="0"/>
              <a:t>. </a:t>
            </a:r>
            <a:r>
              <a:rPr lang="es-MX" dirty="0" err="1"/>
              <a:t>Aliquam</a:t>
            </a:r>
            <a:r>
              <a:rPr lang="es-MX" dirty="0"/>
              <a:t> </a:t>
            </a:r>
            <a:r>
              <a:rPr lang="es-MX" dirty="0" err="1"/>
              <a:t>nec</a:t>
            </a:r>
            <a:r>
              <a:rPr lang="es-MX" dirty="0"/>
              <a:t> </a:t>
            </a:r>
            <a:r>
              <a:rPr lang="es-MX" dirty="0" err="1"/>
              <a:t>sollicitudin</a:t>
            </a:r>
            <a:r>
              <a:rPr lang="es-MX" dirty="0"/>
              <a:t> </a:t>
            </a:r>
            <a:r>
              <a:rPr lang="es-MX" dirty="0" err="1"/>
              <a:t>felis</a:t>
            </a:r>
            <a:r>
              <a:rPr lang="es-MX" dirty="0"/>
              <a:t>, in </a:t>
            </a:r>
            <a:r>
              <a:rPr lang="es-MX" dirty="0" err="1"/>
              <a:t>ultricies</a:t>
            </a:r>
            <a:r>
              <a:rPr lang="es-MX" dirty="0"/>
              <a:t> </a:t>
            </a:r>
            <a:r>
              <a:rPr lang="es-MX" dirty="0" err="1"/>
              <a:t>mauris</a:t>
            </a:r>
            <a:r>
              <a:rPr lang="es-MX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992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Metodología de desarrollo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 err="1"/>
              <a:t>Donec</a:t>
            </a:r>
            <a:r>
              <a:rPr lang="es-MX" dirty="0"/>
              <a:t> </a:t>
            </a:r>
            <a:r>
              <a:rPr lang="es-MX" dirty="0" err="1"/>
              <a:t>rutrum</a:t>
            </a:r>
            <a:r>
              <a:rPr lang="es-MX" dirty="0"/>
              <a:t> </a:t>
            </a:r>
            <a:r>
              <a:rPr lang="es-MX" dirty="0" err="1"/>
              <a:t>egestas</a:t>
            </a:r>
            <a:r>
              <a:rPr lang="es-MX" dirty="0"/>
              <a:t> </a:t>
            </a:r>
            <a:r>
              <a:rPr lang="es-MX" dirty="0" err="1"/>
              <a:t>sem</a:t>
            </a:r>
            <a:r>
              <a:rPr lang="es-MX" dirty="0"/>
              <a:t>, id </a:t>
            </a:r>
            <a:r>
              <a:rPr lang="es-MX" dirty="0" err="1"/>
              <a:t>cursus</a:t>
            </a:r>
            <a:r>
              <a:rPr lang="es-MX" dirty="0"/>
              <a:t> </a:t>
            </a:r>
            <a:r>
              <a:rPr lang="es-MX" dirty="0" err="1"/>
              <a:t>lectus</a:t>
            </a:r>
            <a:r>
              <a:rPr lang="es-MX" dirty="0"/>
              <a:t> </a:t>
            </a:r>
            <a:r>
              <a:rPr lang="es-MX" dirty="0" err="1"/>
              <a:t>aliquet</a:t>
            </a:r>
            <a:r>
              <a:rPr lang="es-MX" dirty="0"/>
              <a:t> </a:t>
            </a:r>
            <a:r>
              <a:rPr lang="es-MX" dirty="0" err="1"/>
              <a:t>vel</a:t>
            </a:r>
            <a:r>
              <a:rPr lang="es-MX" dirty="0"/>
              <a:t>. </a:t>
            </a:r>
            <a:endParaRPr lang="es-MX" dirty="0" smtClean="0"/>
          </a:p>
          <a:p>
            <a:pPr marL="457200" indent="-457200">
              <a:buFont typeface="+mj-lt"/>
              <a:buAutoNum type="arabicPeriod"/>
            </a:pPr>
            <a:r>
              <a:rPr lang="es-MX" dirty="0" err="1" smtClean="0"/>
              <a:t>Vivamus</a:t>
            </a:r>
            <a:r>
              <a:rPr lang="es-MX" dirty="0" smtClean="0"/>
              <a:t> </a:t>
            </a:r>
            <a:r>
              <a:rPr lang="es-MX" dirty="0" err="1"/>
              <a:t>luctus</a:t>
            </a:r>
            <a:r>
              <a:rPr lang="es-MX" dirty="0"/>
              <a:t> libero </a:t>
            </a:r>
            <a:r>
              <a:rPr lang="es-MX" dirty="0" err="1"/>
              <a:t>orci</a:t>
            </a:r>
            <a:r>
              <a:rPr lang="es-MX" dirty="0"/>
              <a:t>, </a:t>
            </a:r>
            <a:r>
              <a:rPr lang="es-MX" dirty="0" err="1"/>
              <a:t>eu</a:t>
            </a:r>
            <a:r>
              <a:rPr lang="es-MX" dirty="0"/>
              <a:t> </a:t>
            </a:r>
            <a:r>
              <a:rPr lang="es-MX" dirty="0" err="1"/>
              <a:t>convallis</a:t>
            </a:r>
            <a:r>
              <a:rPr lang="es-MX" dirty="0"/>
              <a:t> magna </a:t>
            </a:r>
            <a:r>
              <a:rPr lang="es-MX" dirty="0" err="1"/>
              <a:t>sodales</a:t>
            </a:r>
            <a:r>
              <a:rPr lang="es-MX" dirty="0"/>
              <a:t> </a:t>
            </a:r>
            <a:r>
              <a:rPr lang="es-MX" dirty="0" err="1"/>
              <a:t>vel</a:t>
            </a:r>
            <a:r>
              <a:rPr lang="es-MX" dirty="0"/>
              <a:t>. </a:t>
            </a:r>
            <a:r>
              <a:rPr lang="es-MX" dirty="0" err="1"/>
              <a:t>Etiam</a:t>
            </a:r>
            <a:r>
              <a:rPr lang="es-MX" dirty="0"/>
              <a:t> in </a:t>
            </a:r>
            <a:r>
              <a:rPr lang="es-MX" dirty="0" err="1"/>
              <a:t>consequat</a:t>
            </a:r>
            <a:r>
              <a:rPr lang="es-MX" dirty="0"/>
              <a:t> </a:t>
            </a:r>
            <a:r>
              <a:rPr lang="es-MX" dirty="0" err="1"/>
              <a:t>erat</a:t>
            </a:r>
            <a:r>
              <a:rPr lang="es-MX" dirty="0"/>
              <a:t>, </a:t>
            </a:r>
            <a:r>
              <a:rPr lang="es-MX" dirty="0" err="1"/>
              <a:t>quis</a:t>
            </a:r>
            <a:r>
              <a:rPr lang="es-MX" dirty="0"/>
              <a:t> </a:t>
            </a:r>
            <a:r>
              <a:rPr lang="es-MX" dirty="0" err="1"/>
              <a:t>rhoncus</a:t>
            </a:r>
            <a:r>
              <a:rPr lang="es-MX" dirty="0"/>
              <a:t> </a:t>
            </a:r>
            <a:r>
              <a:rPr lang="es-MX" dirty="0" err="1"/>
              <a:t>dui</a:t>
            </a:r>
            <a:r>
              <a:rPr lang="es-MX" dirty="0"/>
              <a:t>. </a:t>
            </a:r>
            <a:r>
              <a:rPr lang="es-MX" dirty="0" err="1"/>
              <a:t>Curabitur</a:t>
            </a:r>
            <a:r>
              <a:rPr lang="es-MX" dirty="0"/>
              <a:t> </a:t>
            </a:r>
            <a:r>
              <a:rPr lang="es-MX" dirty="0" err="1"/>
              <a:t>dictum</a:t>
            </a:r>
            <a:r>
              <a:rPr lang="es-MX" dirty="0"/>
              <a:t> </a:t>
            </a:r>
            <a:r>
              <a:rPr lang="es-MX" dirty="0" err="1"/>
              <a:t>cursus</a:t>
            </a:r>
            <a:r>
              <a:rPr lang="es-MX" dirty="0"/>
              <a:t> tortor id </a:t>
            </a:r>
            <a:r>
              <a:rPr lang="es-MX" dirty="0" err="1"/>
              <a:t>gravida</a:t>
            </a:r>
            <a:r>
              <a:rPr lang="es-MX" dirty="0"/>
              <a:t>. </a:t>
            </a:r>
            <a:endParaRPr lang="es-MX" dirty="0" smtClean="0"/>
          </a:p>
          <a:p>
            <a:pPr marL="457200" indent="-457200">
              <a:buFont typeface="+mj-lt"/>
              <a:buAutoNum type="arabicPeriod"/>
            </a:pPr>
            <a:r>
              <a:rPr lang="es-MX" dirty="0" err="1" smtClean="0"/>
              <a:t>Interdum</a:t>
            </a:r>
            <a:r>
              <a:rPr lang="es-MX" dirty="0" smtClean="0"/>
              <a:t> </a:t>
            </a:r>
            <a:r>
              <a:rPr lang="es-MX" dirty="0"/>
              <a:t>et </a:t>
            </a:r>
            <a:r>
              <a:rPr lang="es-MX" dirty="0" err="1"/>
              <a:t>malesuada</a:t>
            </a:r>
            <a:r>
              <a:rPr lang="es-MX" dirty="0"/>
              <a:t> </a:t>
            </a:r>
            <a:r>
              <a:rPr lang="es-MX" dirty="0" err="1"/>
              <a:t>fames</a:t>
            </a:r>
            <a:r>
              <a:rPr lang="es-MX" dirty="0"/>
              <a:t> </a:t>
            </a:r>
            <a:r>
              <a:rPr lang="es-MX" dirty="0" err="1"/>
              <a:t>ac</a:t>
            </a:r>
            <a:r>
              <a:rPr lang="es-MX" dirty="0"/>
              <a:t> ante </a:t>
            </a:r>
            <a:r>
              <a:rPr lang="es-MX" dirty="0" err="1"/>
              <a:t>ipsum</a:t>
            </a:r>
            <a:r>
              <a:rPr lang="es-MX" dirty="0"/>
              <a:t> </a:t>
            </a:r>
            <a:r>
              <a:rPr lang="es-MX" dirty="0" err="1"/>
              <a:t>primis</a:t>
            </a:r>
            <a:r>
              <a:rPr lang="es-MX" dirty="0"/>
              <a:t> in </a:t>
            </a:r>
            <a:r>
              <a:rPr lang="es-MX" dirty="0" err="1"/>
              <a:t>faucibus</a:t>
            </a:r>
            <a:r>
              <a:rPr lang="es-MX" dirty="0"/>
              <a:t>. </a:t>
            </a:r>
            <a:endParaRPr lang="es-MX" dirty="0" smtClean="0"/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Sed </a:t>
            </a:r>
            <a:r>
              <a:rPr lang="es-MX" dirty="0"/>
              <a:t>non </a:t>
            </a:r>
            <a:r>
              <a:rPr lang="es-MX" dirty="0" err="1"/>
              <a:t>tellus</a:t>
            </a:r>
            <a:r>
              <a:rPr lang="es-MX" dirty="0"/>
              <a:t> non </a:t>
            </a:r>
            <a:r>
              <a:rPr lang="es-MX" dirty="0" err="1"/>
              <a:t>tellus</a:t>
            </a:r>
            <a:r>
              <a:rPr lang="es-MX" dirty="0"/>
              <a:t> </a:t>
            </a:r>
            <a:r>
              <a:rPr lang="es-MX" dirty="0" err="1"/>
              <a:t>pretium</a:t>
            </a:r>
            <a:r>
              <a:rPr lang="es-MX" dirty="0"/>
              <a:t> </a:t>
            </a:r>
            <a:r>
              <a:rPr lang="es-MX" dirty="0" err="1"/>
              <a:t>bibendum</a:t>
            </a:r>
            <a:r>
              <a:rPr lang="es-MX" dirty="0"/>
              <a:t>. </a:t>
            </a:r>
            <a:endParaRPr lang="es-MX" dirty="0" smtClean="0"/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Sed </a:t>
            </a:r>
            <a:r>
              <a:rPr lang="es-MX" dirty="0"/>
              <a:t>ut </a:t>
            </a:r>
            <a:r>
              <a:rPr lang="es-MX" dirty="0" err="1"/>
              <a:t>massa</a:t>
            </a:r>
            <a:r>
              <a:rPr lang="es-MX" dirty="0"/>
              <a:t> </a:t>
            </a:r>
            <a:r>
              <a:rPr lang="es-MX" dirty="0" err="1"/>
              <a:t>lorem</a:t>
            </a:r>
            <a:r>
              <a:rPr lang="es-MX" dirty="0"/>
              <a:t>. </a:t>
            </a:r>
            <a:r>
              <a:rPr lang="es-MX" dirty="0" err="1"/>
              <a:t>Donec</a:t>
            </a:r>
            <a:r>
              <a:rPr lang="es-MX" dirty="0"/>
              <a:t> non </a:t>
            </a:r>
            <a:r>
              <a:rPr lang="es-MX" dirty="0" err="1"/>
              <a:t>consectetur</a:t>
            </a:r>
            <a:r>
              <a:rPr lang="es-MX" dirty="0"/>
              <a:t> </a:t>
            </a:r>
            <a:r>
              <a:rPr lang="es-MX" dirty="0" err="1"/>
              <a:t>tellus</a:t>
            </a:r>
            <a:r>
              <a:rPr lang="es-MX" dirty="0"/>
              <a:t>, at </a:t>
            </a:r>
            <a:r>
              <a:rPr lang="es-MX" dirty="0" err="1"/>
              <a:t>mattis</a:t>
            </a:r>
            <a:r>
              <a:rPr lang="es-MX" dirty="0"/>
              <a:t> </a:t>
            </a:r>
            <a:r>
              <a:rPr lang="es-MX" dirty="0" err="1"/>
              <a:t>ipsum</a:t>
            </a:r>
            <a:r>
              <a:rPr lang="es-MX" dirty="0"/>
              <a:t>. </a:t>
            </a:r>
            <a:endParaRPr lang="es-MX" dirty="0" smtClean="0"/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Sed </a:t>
            </a:r>
            <a:r>
              <a:rPr lang="es-MX" dirty="0" err="1"/>
              <a:t>iaculis</a:t>
            </a:r>
            <a:r>
              <a:rPr lang="es-MX" dirty="0"/>
              <a:t> </a:t>
            </a:r>
            <a:r>
              <a:rPr lang="es-MX" dirty="0" err="1"/>
              <a:t>adipiscing</a:t>
            </a:r>
            <a:r>
              <a:rPr lang="es-MX" dirty="0"/>
              <a:t> </a:t>
            </a:r>
            <a:r>
              <a:rPr lang="es-MX" dirty="0" err="1"/>
              <a:t>luctus</a:t>
            </a:r>
            <a:r>
              <a:rPr lang="es-MX" dirty="0"/>
              <a:t>. </a:t>
            </a:r>
            <a:r>
              <a:rPr lang="es-MX" dirty="0" err="1"/>
              <a:t>Quisque</a:t>
            </a:r>
            <a:r>
              <a:rPr lang="es-MX" dirty="0"/>
              <a:t> </a:t>
            </a:r>
            <a:r>
              <a:rPr lang="es-MX" dirty="0" err="1"/>
              <a:t>tristique</a:t>
            </a:r>
            <a:r>
              <a:rPr lang="es-MX" dirty="0"/>
              <a:t> </a:t>
            </a:r>
            <a:r>
              <a:rPr lang="es-MX" dirty="0" err="1"/>
              <a:t>felis</a:t>
            </a:r>
            <a:r>
              <a:rPr lang="es-MX" dirty="0"/>
              <a:t> </a:t>
            </a:r>
            <a:r>
              <a:rPr lang="es-MX" dirty="0" err="1"/>
              <a:t>vel</a:t>
            </a:r>
            <a:r>
              <a:rPr lang="es-MX" dirty="0"/>
              <a:t> </a:t>
            </a:r>
            <a:r>
              <a:rPr lang="es-MX" dirty="0" err="1"/>
              <a:t>neque</a:t>
            </a:r>
            <a:r>
              <a:rPr lang="es-MX" dirty="0"/>
              <a:t> </a:t>
            </a:r>
            <a:r>
              <a:rPr lang="es-MX" dirty="0" err="1"/>
              <a:t>egestas</a:t>
            </a:r>
            <a:r>
              <a:rPr lang="es-MX" dirty="0"/>
              <a:t> vehicula. </a:t>
            </a:r>
          </a:p>
        </p:txBody>
      </p:sp>
    </p:spTree>
    <p:extLst>
      <p:ext uri="{BB962C8B-B14F-4D97-AF65-F5344CB8AC3E}">
        <p14:creationId xmlns:p14="http://schemas.microsoft.com/office/powerpoint/2010/main" val="42218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Herramientas y algoritmos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4126832"/>
            <a:ext cx="10058400" cy="1742262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02732"/>
            <a:ext cx="2400300" cy="15430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805" y="1802732"/>
            <a:ext cx="28098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239</TotalTime>
  <Words>220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Retrospección</vt:lpstr>
      <vt:lpstr>Sistema de recomendación de equipos celulares</vt:lpstr>
      <vt:lpstr>Agenda</vt:lpstr>
      <vt:lpstr>Objetivos del proyecto</vt:lpstr>
      <vt:lpstr>Metodología de desarrollo</vt:lpstr>
      <vt:lpstr>Herramientas y algoritmos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recomendación de equipos celulares</dc:title>
  <dc:creator>Christian</dc:creator>
  <cp:lastModifiedBy>Christian</cp:lastModifiedBy>
  <cp:revision>15</cp:revision>
  <dcterms:created xsi:type="dcterms:W3CDTF">2014-05-06T19:16:36Z</dcterms:created>
  <dcterms:modified xsi:type="dcterms:W3CDTF">2014-05-07T16:35:04Z</dcterms:modified>
</cp:coreProperties>
</file>